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8" r:id="rId17"/>
    <p:sldId id="259" r:id="rId18"/>
    <p:sldId id="261" r:id="rId19"/>
    <p:sldId id="260" r:id="rId20"/>
    <p:sldId id="286" r:id="rId21"/>
    <p:sldId id="287" r:id="rId22"/>
    <p:sldId id="288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69584-26FF-4730-BBAA-50522F61FF8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FFE2CF-E9C4-4EEE-8240-39834B0B4915}">
      <dgm:prSet custT="1"/>
      <dgm:spPr/>
      <dgm:t>
        <a:bodyPr/>
        <a:lstStyle/>
        <a:p>
          <a:r>
            <a:rPr lang="en-US" sz="2000" dirty="0"/>
            <a:t>The Smart contact management system is a web application </a:t>
          </a:r>
        </a:p>
      </dgm:t>
    </dgm:pt>
    <dgm:pt modelId="{DBC6951E-6400-4326-926B-9BFA318D662E}" type="parTrans" cxnId="{E124A672-0420-4DBE-AA58-6861F0570F77}">
      <dgm:prSet/>
      <dgm:spPr/>
      <dgm:t>
        <a:bodyPr/>
        <a:lstStyle/>
        <a:p>
          <a:endParaRPr lang="en-US"/>
        </a:p>
      </dgm:t>
    </dgm:pt>
    <dgm:pt modelId="{874D942F-01FC-42E6-AF7F-09409D9A2FC9}" type="sibTrans" cxnId="{E124A672-0420-4DBE-AA58-6861F0570F77}">
      <dgm:prSet/>
      <dgm:spPr/>
      <dgm:t>
        <a:bodyPr/>
        <a:lstStyle/>
        <a:p>
          <a:endParaRPr lang="en-US"/>
        </a:p>
      </dgm:t>
    </dgm:pt>
    <dgm:pt modelId="{7AE701E7-AFB6-4AE2-B9F1-B9CBBE1B9CAC}">
      <dgm:prSet custT="1"/>
      <dgm:spPr/>
      <dgm:t>
        <a:bodyPr/>
        <a:lstStyle/>
        <a:p>
          <a:r>
            <a:rPr lang="en-US" sz="2000" dirty="0"/>
            <a:t>That will help us to store and secure the user credentials and contacts of the user</a:t>
          </a:r>
        </a:p>
      </dgm:t>
    </dgm:pt>
    <dgm:pt modelId="{0A2A68F7-CF69-49AB-8462-C3285A3B3497}" type="parTrans" cxnId="{B7A33509-E5E0-43AF-A0BC-8518703F0C41}">
      <dgm:prSet/>
      <dgm:spPr/>
      <dgm:t>
        <a:bodyPr/>
        <a:lstStyle/>
        <a:p>
          <a:endParaRPr lang="en-US"/>
        </a:p>
      </dgm:t>
    </dgm:pt>
    <dgm:pt modelId="{D110A824-74C1-4CE0-9615-624AADFBDBA0}" type="sibTrans" cxnId="{B7A33509-E5E0-43AF-A0BC-8518703F0C41}">
      <dgm:prSet/>
      <dgm:spPr/>
      <dgm:t>
        <a:bodyPr/>
        <a:lstStyle/>
        <a:p>
          <a:endParaRPr lang="en-US"/>
        </a:p>
      </dgm:t>
    </dgm:pt>
    <dgm:pt modelId="{B4A610A6-B45A-4509-8020-CB5B11654C39}">
      <dgm:prSet custT="1"/>
      <dgm:spPr/>
      <dgm:t>
        <a:bodyPr/>
        <a:lstStyle/>
        <a:p>
          <a:r>
            <a:rPr lang="en-US" sz="2000" dirty="0"/>
            <a:t>The project is developed using </a:t>
          </a:r>
          <a:r>
            <a:rPr lang="en-US" sz="2000" dirty="0" err="1"/>
            <a:t>pring</a:t>
          </a:r>
          <a:r>
            <a:rPr lang="en-US" sz="2000" dirty="0"/>
            <a:t> boot which enables the user to add, update, delete the contacts of the user and enable multiple user to login and maintains their data.</a:t>
          </a:r>
        </a:p>
      </dgm:t>
    </dgm:pt>
    <dgm:pt modelId="{68DC6E1C-C244-4576-B249-8D7A2AFDE30F}" type="parTrans" cxnId="{A753A2E5-A7B9-4B31-BF84-B7F68ECD5191}">
      <dgm:prSet/>
      <dgm:spPr/>
      <dgm:t>
        <a:bodyPr/>
        <a:lstStyle/>
        <a:p>
          <a:endParaRPr lang="en-US"/>
        </a:p>
      </dgm:t>
    </dgm:pt>
    <dgm:pt modelId="{90CA3E2C-BF2F-4241-A7A0-DB5341E22E80}" type="sibTrans" cxnId="{A753A2E5-A7B9-4B31-BF84-B7F68ECD5191}">
      <dgm:prSet/>
      <dgm:spPr/>
      <dgm:t>
        <a:bodyPr/>
        <a:lstStyle/>
        <a:p>
          <a:endParaRPr lang="en-US"/>
        </a:p>
      </dgm:t>
    </dgm:pt>
    <dgm:pt modelId="{9BDB4E14-0E91-4C72-AA44-1CB3ABE984FB}">
      <dgm:prSet/>
      <dgm:spPr/>
      <dgm:t>
        <a:bodyPr/>
        <a:lstStyle/>
        <a:p>
          <a:r>
            <a:rPr lang="en-US" dirty="0"/>
            <a:t>The main objective of the project is to help people to maintain their contacts in an efficient manner.</a:t>
          </a:r>
        </a:p>
      </dgm:t>
    </dgm:pt>
    <dgm:pt modelId="{F72EA761-78FC-4C9E-89A2-E7FBDDFCD314}" type="parTrans" cxnId="{A90D1F58-3883-4FF0-8FA8-2DA2A0D9CA24}">
      <dgm:prSet/>
      <dgm:spPr/>
      <dgm:t>
        <a:bodyPr/>
        <a:lstStyle/>
        <a:p>
          <a:endParaRPr lang="en-US"/>
        </a:p>
      </dgm:t>
    </dgm:pt>
    <dgm:pt modelId="{2931905E-1C5F-4100-B31D-C1C6A6AC57FC}" type="sibTrans" cxnId="{A90D1F58-3883-4FF0-8FA8-2DA2A0D9CA24}">
      <dgm:prSet/>
      <dgm:spPr/>
      <dgm:t>
        <a:bodyPr/>
        <a:lstStyle/>
        <a:p>
          <a:endParaRPr lang="en-US"/>
        </a:p>
      </dgm:t>
    </dgm:pt>
    <dgm:pt modelId="{A0988B19-9EAC-4391-A1FB-E90015C52BF9}" type="pres">
      <dgm:prSet presAssocID="{23069584-26FF-4730-BBAA-50522F61FF80}" presName="root" presStyleCnt="0">
        <dgm:presLayoutVars>
          <dgm:dir/>
          <dgm:resizeHandles val="exact"/>
        </dgm:presLayoutVars>
      </dgm:prSet>
      <dgm:spPr/>
    </dgm:pt>
    <dgm:pt modelId="{85084B9E-EB74-41CA-A44D-519E5C30C915}" type="pres">
      <dgm:prSet presAssocID="{23069584-26FF-4730-BBAA-50522F61FF80}" presName="container" presStyleCnt="0">
        <dgm:presLayoutVars>
          <dgm:dir/>
          <dgm:resizeHandles val="exact"/>
        </dgm:presLayoutVars>
      </dgm:prSet>
      <dgm:spPr/>
    </dgm:pt>
    <dgm:pt modelId="{8A919593-13A5-47DB-8919-62821B5E7675}" type="pres">
      <dgm:prSet presAssocID="{09FFE2CF-E9C4-4EEE-8240-39834B0B4915}" presName="compNode" presStyleCnt="0"/>
      <dgm:spPr/>
    </dgm:pt>
    <dgm:pt modelId="{BF4161CF-A557-435E-B73C-AF54806E7DDB}" type="pres">
      <dgm:prSet presAssocID="{09FFE2CF-E9C4-4EEE-8240-39834B0B4915}" presName="iconBgRect" presStyleLbl="bgShp" presStyleIdx="0" presStyleCnt="4"/>
      <dgm:spPr/>
    </dgm:pt>
    <dgm:pt modelId="{D665FF48-FEED-4790-B712-A9B2637AA77F}" type="pres">
      <dgm:prSet presAssocID="{09FFE2CF-E9C4-4EEE-8240-39834B0B49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6B3AB0F-7ADD-4553-9EA8-E587D853419C}" type="pres">
      <dgm:prSet presAssocID="{09FFE2CF-E9C4-4EEE-8240-39834B0B4915}" presName="spaceRect" presStyleCnt="0"/>
      <dgm:spPr/>
    </dgm:pt>
    <dgm:pt modelId="{0CB2B49F-2DDB-496D-A0B7-B3511C53BDE0}" type="pres">
      <dgm:prSet presAssocID="{09FFE2CF-E9C4-4EEE-8240-39834B0B4915}" presName="textRect" presStyleLbl="revTx" presStyleIdx="0" presStyleCnt="4">
        <dgm:presLayoutVars>
          <dgm:chMax val="1"/>
          <dgm:chPref val="1"/>
        </dgm:presLayoutVars>
      </dgm:prSet>
      <dgm:spPr/>
    </dgm:pt>
    <dgm:pt modelId="{16710F5D-DBB1-4C89-B240-B04A6A9FB138}" type="pres">
      <dgm:prSet presAssocID="{874D942F-01FC-42E6-AF7F-09409D9A2FC9}" presName="sibTrans" presStyleLbl="sibTrans2D1" presStyleIdx="0" presStyleCnt="0"/>
      <dgm:spPr/>
    </dgm:pt>
    <dgm:pt modelId="{094D43B7-3942-46D2-9E5A-CD4D65E181EE}" type="pres">
      <dgm:prSet presAssocID="{7AE701E7-AFB6-4AE2-B9F1-B9CBBE1B9CAC}" presName="compNode" presStyleCnt="0"/>
      <dgm:spPr/>
    </dgm:pt>
    <dgm:pt modelId="{B21A3F22-BE15-44FA-89B8-56691D636A2E}" type="pres">
      <dgm:prSet presAssocID="{7AE701E7-AFB6-4AE2-B9F1-B9CBBE1B9CAC}" presName="iconBgRect" presStyleLbl="bgShp" presStyleIdx="1" presStyleCnt="4"/>
      <dgm:spPr/>
    </dgm:pt>
    <dgm:pt modelId="{0C4CA21F-C578-42AB-AD0B-4454624E99BD}" type="pres">
      <dgm:prSet presAssocID="{7AE701E7-AFB6-4AE2-B9F1-B9CBBE1B9C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B643F5D-33DF-4C10-B242-44730483BDEE}" type="pres">
      <dgm:prSet presAssocID="{7AE701E7-AFB6-4AE2-B9F1-B9CBBE1B9CAC}" presName="spaceRect" presStyleCnt="0"/>
      <dgm:spPr/>
    </dgm:pt>
    <dgm:pt modelId="{6B44FB7B-2AC9-4F20-8090-AC89FDF2F4DB}" type="pres">
      <dgm:prSet presAssocID="{7AE701E7-AFB6-4AE2-B9F1-B9CBBE1B9CAC}" presName="textRect" presStyleLbl="revTx" presStyleIdx="1" presStyleCnt="4">
        <dgm:presLayoutVars>
          <dgm:chMax val="1"/>
          <dgm:chPref val="1"/>
        </dgm:presLayoutVars>
      </dgm:prSet>
      <dgm:spPr/>
    </dgm:pt>
    <dgm:pt modelId="{3EA6F17C-C205-440D-8477-59709F94A3FB}" type="pres">
      <dgm:prSet presAssocID="{D110A824-74C1-4CE0-9615-624AADFBDBA0}" presName="sibTrans" presStyleLbl="sibTrans2D1" presStyleIdx="0" presStyleCnt="0"/>
      <dgm:spPr/>
    </dgm:pt>
    <dgm:pt modelId="{A306B616-AB6E-4569-9C65-5F34EF9110A8}" type="pres">
      <dgm:prSet presAssocID="{B4A610A6-B45A-4509-8020-CB5B11654C39}" presName="compNode" presStyleCnt="0"/>
      <dgm:spPr/>
    </dgm:pt>
    <dgm:pt modelId="{DC82CB83-0E5C-4CD9-975A-7EBB89605498}" type="pres">
      <dgm:prSet presAssocID="{B4A610A6-B45A-4509-8020-CB5B11654C39}" presName="iconBgRect" presStyleLbl="bgShp" presStyleIdx="2" presStyleCnt="4"/>
      <dgm:spPr/>
    </dgm:pt>
    <dgm:pt modelId="{BF57AF7B-39AC-4808-A36C-949C5DF05E05}" type="pres">
      <dgm:prSet presAssocID="{B4A610A6-B45A-4509-8020-CB5B11654C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31886EB-C493-41FB-959C-2BAE40685A90}" type="pres">
      <dgm:prSet presAssocID="{B4A610A6-B45A-4509-8020-CB5B11654C39}" presName="spaceRect" presStyleCnt="0"/>
      <dgm:spPr/>
    </dgm:pt>
    <dgm:pt modelId="{F25C13CB-9035-4D59-86F3-E727146A062B}" type="pres">
      <dgm:prSet presAssocID="{B4A610A6-B45A-4509-8020-CB5B11654C39}" presName="textRect" presStyleLbl="revTx" presStyleIdx="2" presStyleCnt="4" custScaleX="116228" custScaleY="132327">
        <dgm:presLayoutVars>
          <dgm:chMax val="1"/>
          <dgm:chPref val="1"/>
        </dgm:presLayoutVars>
      </dgm:prSet>
      <dgm:spPr/>
    </dgm:pt>
    <dgm:pt modelId="{F87DA499-1961-4249-9D5B-9EC41732A8B3}" type="pres">
      <dgm:prSet presAssocID="{90CA3E2C-BF2F-4241-A7A0-DB5341E22E80}" presName="sibTrans" presStyleLbl="sibTrans2D1" presStyleIdx="0" presStyleCnt="0"/>
      <dgm:spPr/>
    </dgm:pt>
    <dgm:pt modelId="{476DACB8-698A-4D87-829B-EDD5A12E0660}" type="pres">
      <dgm:prSet presAssocID="{9BDB4E14-0E91-4C72-AA44-1CB3ABE984FB}" presName="compNode" presStyleCnt="0"/>
      <dgm:spPr/>
    </dgm:pt>
    <dgm:pt modelId="{BC10E76A-2FEF-49F4-ADEE-7262B3C0B4F8}" type="pres">
      <dgm:prSet presAssocID="{9BDB4E14-0E91-4C72-AA44-1CB3ABE984FB}" presName="iconBgRect" presStyleLbl="bgShp" presStyleIdx="3" presStyleCnt="4"/>
      <dgm:spPr/>
    </dgm:pt>
    <dgm:pt modelId="{541AE291-294E-4039-91EC-0DC603CF6D76}" type="pres">
      <dgm:prSet presAssocID="{9BDB4E14-0E91-4C72-AA44-1CB3ABE984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7034349-809C-4CA4-A507-2E72D1151D1E}" type="pres">
      <dgm:prSet presAssocID="{9BDB4E14-0E91-4C72-AA44-1CB3ABE984FB}" presName="spaceRect" presStyleCnt="0"/>
      <dgm:spPr/>
    </dgm:pt>
    <dgm:pt modelId="{4B5E16F3-733C-47B9-895E-CBB263FDE905}" type="pres">
      <dgm:prSet presAssocID="{9BDB4E14-0E91-4C72-AA44-1CB3ABE984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7A33509-E5E0-43AF-A0BC-8518703F0C41}" srcId="{23069584-26FF-4730-BBAA-50522F61FF80}" destId="{7AE701E7-AFB6-4AE2-B9F1-B9CBBE1B9CAC}" srcOrd="1" destOrd="0" parTransId="{0A2A68F7-CF69-49AB-8462-C3285A3B3497}" sibTransId="{D110A824-74C1-4CE0-9615-624AADFBDBA0}"/>
    <dgm:cxn modelId="{CFC9032F-B28F-4824-AB90-1625E2223922}" type="presOf" srcId="{09FFE2CF-E9C4-4EEE-8240-39834B0B4915}" destId="{0CB2B49F-2DDB-496D-A0B7-B3511C53BDE0}" srcOrd="0" destOrd="0" presId="urn:microsoft.com/office/officeart/2018/2/layout/IconCircleList"/>
    <dgm:cxn modelId="{AF769A66-211A-4B8A-8FAB-0595D06AF4DD}" type="presOf" srcId="{7AE701E7-AFB6-4AE2-B9F1-B9CBBE1B9CAC}" destId="{6B44FB7B-2AC9-4F20-8090-AC89FDF2F4DB}" srcOrd="0" destOrd="0" presId="urn:microsoft.com/office/officeart/2018/2/layout/IconCircleList"/>
    <dgm:cxn modelId="{E124A672-0420-4DBE-AA58-6861F0570F77}" srcId="{23069584-26FF-4730-BBAA-50522F61FF80}" destId="{09FFE2CF-E9C4-4EEE-8240-39834B0B4915}" srcOrd="0" destOrd="0" parTransId="{DBC6951E-6400-4326-926B-9BFA318D662E}" sibTransId="{874D942F-01FC-42E6-AF7F-09409D9A2FC9}"/>
    <dgm:cxn modelId="{A90D1F58-3883-4FF0-8FA8-2DA2A0D9CA24}" srcId="{23069584-26FF-4730-BBAA-50522F61FF80}" destId="{9BDB4E14-0E91-4C72-AA44-1CB3ABE984FB}" srcOrd="3" destOrd="0" parTransId="{F72EA761-78FC-4C9E-89A2-E7FBDDFCD314}" sibTransId="{2931905E-1C5F-4100-B31D-C1C6A6AC57FC}"/>
    <dgm:cxn modelId="{F761AD58-4848-4F00-90A4-3A059280BE6D}" type="presOf" srcId="{90CA3E2C-BF2F-4241-A7A0-DB5341E22E80}" destId="{F87DA499-1961-4249-9D5B-9EC41732A8B3}" srcOrd="0" destOrd="0" presId="urn:microsoft.com/office/officeart/2018/2/layout/IconCircleList"/>
    <dgm:cxn modelId="{CE0CD78D-4026-4F1D-B0CB-AB8E54595A7C}" type="presOf" srcId="{874D942F-01FC-42E6-AF7F-09409D9A2FC9}" destId="{16710F5D-DBB1-4C89-B240-B04A6A9FB138}" srcOrd="0" destOrd="0" presId="urn:microsoft.com/office/officeart/2018/2/layout/IconCircleList"/>
    <dgm:cxn modelId="{3933ACB2-7731-47CE-928B-B899038D1C84}" type="presOf" srcId="{D110A824-74C1-4CE0-9615-624AADFBDBA0}" destId="{3EA6F17C-C205-440D-8477-59709F94A3FB}" srcOrd="0" destOrd="0" presId="urn:microsoft.com/office/officeart/2018/2/layout/IconCircleList"/>
    <dgm:cxn modelId="{1B2791C5-CC09-48A2-ABAC-B0F2D75A99E7}" type="presOf" srcId="{9BDB4E14-0E91-4C72-AA44-1CB3ABE984FB}" destId="{4B5E16F3-733C-47B9-895E-CBB263FDE905}" srcOrd="0" destOrd="0" presId="urn:microsoft.com/office/officeart/2018/2/layout/IconCircleList"/>
    <dgm:cxn modelId="{650BDAC8-4B0A-4F15-B6DA-663B0B92CEA1}" type="presOf" srcId="{B4A610A6-B45A-4509-8020-CB5B11654C39}" destId="{F25C13CB-9035-4D59-86F3-E727146A062B}" srcOrd="0" destOrd="0" presId="urn:microsoft.com/office/officeart/2018/2/layout/IconCircleList"/>
    <dgm:cxn modelId="{8C27E9D9-FBEE-4FBC-B23B-C3E2B744BFF0}" type="presOf" srcId="{23069584-26FF-4730-BBAA-50522F61FF80}" destId="{A0988B19-9EAC-4391-A1FB-E90015C52BF9}" srcOrd="0" destOrd="0" presId="urn:microsoft.com/office/officeart/2018/2/layout/IconCircleList"/>
    <dgm:cxn modelId="{A753A2E5-A7B9-4B31-BF84-B7F68ECD5191}" srcId="{23069584-26FF-4730-BBAA-50522F61FF80}" destId="{B4A610A6-B45A-4509-8020-CB5B11654C39}" srcOrd="2" destOrd="0" parTransId="{68DC6E1C-C244-4576-B249-8D7A2AFDE30F}" sibTransId="{90CA3E2C-BF2F-4241-A7A0-DB5341E22E80}"/>
    <dgm:cxn modelId="{3980A04A-E68F-4783-9BD2-82CE3711728B}" type="presParOf" srcId="{A0988B19-9EAC-4391-A1FB-E90015C52BF9}" destId="{85084B9E-EB74-41CA-A44D-519E5C30C915}" srcOrd="0" destOrd="0" presId="urn:microsoft.com/office/officeart/2018/2/layout/IconCircleList"/>
    <dgm:cxn modelId="{02E4F19C-7F78-4E0C-B8B5-8EEA33858CBA}" type="presParOf" srcId="{85084B9E-EB74-41CA-A44D-519E5C30C915}" destId="{8A919593-13A5-47DB-8919-62821B5E7675}" srcOrd="0" destOrd="0" presId="urn:microsoft.com/office/officeart/2018/2/layout/IconCircleList"/>
    <dgm:cxn modelId="{DE3D8900-CF8F-4987-ACE5-ECE7D195ED72}" type="presParOf" srcId="{8A919593-13A5-47DB-8919-62821B5E7675}" destId="{BF4161CF-A557-435E-B73C-AF54806E7DDB}" srcOrd="0" destOrd="0" presId="urn:microsoft.com/office/officeart/2018/2/layout/IconCircleList"/>
    <dgm:cxn modelId="{6DE11B74-DD46-4367-8013-269B1F558502}" type="presParOf" srcId="{8A919593-13A5-47DB-8919-62821B5E7675}" destId="{D665FF48-FEED-4790-B712-A9B2637AA77F}" srcOrd="1" destOrd="0" presId="urn:microsoft.com/office/officeart/2018/2/layout/IconCircleList"/>
    <dgm:cxn modelId="{C97A0902-71A2-4447-B217-C5D5C93EC963}" type="presParOf" srcId="{8A919593-13A5-47DB-8919-62821B5E7675}" destId="{36B3AB0F-7ADD-4553-9EA8-E587D853419C}" srcOrd="2" destOrd="0" presId="urn:microsoft.com/office/officeart/2018/2/layout/IconCircleList"/>
    <dgm:cxn modelId="{19F4C870-372E-41B2-AD65-6E830344FD36}" type="presParOf" srcId="{8A919593-13A5-47DB-8919-62821B5E7675}" destId="{0CB2B49F-2DDB-496D-A0B7-B3511C53BDE0}" srcOrd="3" destOrd="0" presId="urn:microsoft.com/office/officeart/2018/2/layout/IconCircleList"/>
    <dgm:cxn modelId="{BA97735E-A9BD-4878-80DE-7B5C54A725B2}" type="presParOf" srcId="{85084B9E-EB74-41CA-A44D-519E5C30C915}" destId="{16710F5D-DBB1-4C89-B240-B04A6A9FB138}" srcOrd="1" destOrd="0" presId="urn:microsoft.com/office/officeart/2018/2/layout/IconCircleList"/>
    <dgm:cxn modelId="{6027E42B-07E0-4F14-897B-F3C06FF61440}" type="presParOf" srcId="{85084B9E-EB74-41CA-A44D-519E5C30C915}" destId="{094D43B7-3942-46D2-9E5A-CD4D65E181EE}" srcOrd="2" destOrd="0" presId="urn:microsoft.com/office/officeart/2018/2/layout/IconCircleList"/>
    <dgm:cxn modelId="{D898FA8D-5B79-4CC4-8DD2-625FD04507D2}" type="presParOf" srcId="{094D43B7-3942-46D2-9E5A-CD4D65E181EE}" destId="{B21A3F22-BE15-44FA-89B8-56691D636A2E}" srcOrd="0" destOrd="0" presId="urn:microsoft.com/office/officeart/2018/2/layout/IconCircleList"/>
    <dgm:cxn modelId="{2BCD5559-78F8-44A0-8EA6-D73193180EBA}" type="presParOf" srcId="{094D43B7-3942-46D2-9E5A-CD4D65E181EE}" destId="{0C4CA21F-C578-42AB-AD0B-4454624E99BD}" srcOrd="1" destOrd="0" presId="urn:microsoft.com/office/officeart/2018/2/layout/IconCircleList"/>
    <dgm:cxn modelId="{43ED9DB4-9D95-4990-BFCD-8FC5672B40D9}" type="presParOf" srcId="{094D43B7-3942-46D2-9E5A-CD4D65E181EE}" destId="{7B643F5D-33DF-4C10-B242-44730483BDEE}" srcOrd="2" destOrd="0" presId="urn:microsoft.com/office/officeart/2018/2/layout/IconCircleList"/>
    <dgm:cxn modelId="{4AFA6C5B-1ED6-426C-AAA7-EFA32CBF0764}" type="presParOf" srcId="{094D43B7-3942-46D2-9E5A-CD4D65E181EE}" destId="{6B44FB7B-2AC9-4F20-8090-AC89FDF2F4DB}" srcOrd="3" destOrd="0" presId="urn:microsoft.com/office/officeart/2018/2/layout/IconCircleList"/>
    <dgm:cxn modelId="{32163A97-E9EA-4105-9ED9-19361F8F96FA}" type="presParOf" srcId="{85084B9E-EB74-41CA-A44D-519E5C30C915}" destId="{3EA6F17C-C205-440D-8477-59709F94A3FB}" srcOrd="3" destOrd="0" presId="urn:microsoft.com/office/officeart/2018/2/layout/IconCircleList"/>
    <dgm:cxn modelId="{720467BE-B631-4C92-B149-3C8FFCF5DF92}" type="presParOf" srcId="{85084B9E-EB74-41CA-A44D-519E5C30C915}" destId="{A306B616-AB6E-4569-9C65-5F34EF9110A8}" srcOrd="4" destOrd="0" presId="urn:microsoft.com/office/officeart/2018/2/layout/IconCircleList"/>
    <dgm:cxn modelId="{B335D8B3-2A1C-4B63-AE09-862CF3F7CF4E}" type="presParOf" srcId="{A306B616-AB6E-4569-9C65-5F34EF9110A8}" destId="{DC82CB83-0E5C-4CD9-975A-7EBB89605498}" srcOrd="0" destOrd="0" presId="urn:microsoft.com/office/officeart/2018/2/layout/IconCircleList"/>
    <dgm:cxn modelId="{8607AFED-5E44-4EC0-AD91-8964C7797F2E}" type="presParOf" srcId="{A306B616-AB6E-4569-9C65-5F34EF9110A8}" destId="{BF57AF7B-39AC-4808-A36C-949C5DF05E05}" srcOrd="1" destOrd="0" presId="urn:microsoft.com/office/officeart/2018/2/layout/IconCircleList"/>
    <dgm:cxn modelId="{8B0BD6FE-778E-42BB-BFEE-5EE41A6A10EE}" type="presParOf" srcId="{A306B616-AB6E-4569-9C65-5F34EF9110A8}" destId="{A31886EB-C493-41FB-959C-2BAE40685A90}" srcOrd="2" destOrd="0" presId="urn:microsoft.com/office/officeart/2018/2/layout/IconCircleList"/>
    <dgm:cxn modelId="{C316C01A-126F-40AB-8894-A8990FDCB334}" type="presParOf" srcId="{A306B616-AB6E-4569-9C65-5F34EF9110A8}" destId="{F25C13CB-9035-4D59-86F3-E727146A062B}" srcOrd="3" destOrd="0" presId="urn:microsoft.com/office/officeart/2018/2/layout/IconCircleList"/>
    <dgm:cxn modelId="{1F9774B2-DBA8-41F3-B55A-4D10D2DA8CE9}" type="presParOf" srcId="{85084B9E-EB74-41CA-A44D-519E5C30C915}" destId="{F87DA499-1961-4249-9D5B-9EC41732A8B3}" srcOrd="5" destOrd="0" presId="urn:microsoft.com/office/officeart/2018/2/layout/IconCircleList"/>
    <dgm:cxn modelId="{66A6CEB0-5A04-4578-90D8-D4CF65FC22A7}" type="presParOf" srcId="{85084B9E-EB74-41CA-A44D-519E5C30C915}" destId="{476DACB8-698A-4D87-829B-EDD5A12E0660}" srcOrd="6" destOrd="0" presId="urn:microsoft.com/office/officeart/2018/2/layout/IconCircleList"/>
    <dgm:cxn modelId="{C8A46021-E897-4F0C-900D-FDF1DE54CD4C}" type="presParOf" srcId="{476DACB8-698A-4D87-829B-EDD5A12E0660}" destId="{BC10E76A-2FEF-49F4-ADEE-7262B3C0B4F8}" srcOrd="0" destOrd="0" presId="urn:microsoft.com/office/officeart/2018/2/layout/IconCircleList"/>
    <dgm:cxn modelId="{42C11A21-E0BE-493E-8273-AED976550087}" type="presParOf" srcId="{476DACB8-698A-4D87-829B-EDD5A12E0660}" destId="{541AE291-294E-4039-91EC-0DC603CF6D76}" srcOrd="1" destOrd="0" presId="urn:microsoft.com/office/officeart/2018/2/layout/IconCircleList"/>
    <dgm:cxn modelId="{98ACFBF4-AFBB-4C6A-B57D-BE8D141E5774}" type="presParOf" srcId="{476DACB8-698A-4D87-829B-EDD5A12E0660}" destId="{C7034349-809C-4CA4-A507-2E72D1151D1E}" srcOrd="2" destOrd="0" presId="urn:microsoft.com/office/officeart/2018/2/layout/IconCircleList"/>
    <dgm:cxn modelId="{0120F578-D249-4CEC-9231-9E54DBFBFDEF}" type="presParOf" srcId="{476DACB8-698A-4D87-829B-EDD5A12E0660}" destId="{4B5E16F3-733C-47B9-895E-CBB263FDE9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8AA404-9529-4D38-A4C0-E2567CD45FB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C3102-8FBF-42D5-86F9-4A5CD6BCB44B}">
      <dgm:prSet/>
      <dgm:spPr/>
      <dgm:t>
        <a:bodyPr/>
        <a:lstStyle/>
        <a:p>
          <a:r>
            <a:rPr lang="en-US"/>
            <a:t>The current contact manger enables single user to manage his contacts.</a:t>
          </a:r>
        </a:p>
      </dgm:t>
    </dgm:pt>
    <dgm:pt modelId="{38A1A131-4B83-44F4-8AB0-84C7EE19C6D6}" type="parTrans" cxnId="{6B21294B-8CD6-4127-9C58-7F0DAE5E345F}">
      <dgm:prSet/>
      <dgm:spPr/>
      <dgm:t>
        <a:bodyPr/>
        <a:lstStyle/>
        <a:p>
          <a:endParaRPr lang="en-US"/>
        </a:p>
      </dgm:t>
    </dgm:pt>
    <dgm:pt modelId="{D45AEBC9-2920-40DA-BB09-3BE8F9C9F27F}" type="sibTrans" cxnId="{6B21294B-8CD6-4127-9C58-7F0DAE5E345F}">
      <dgm:prSet/>
      <dgm:spPr/>
      <dgm:t>
        <a:bodyPr/>
        <a:lstStyle/>
        <a:p>
          <a:endParaRPr lang="en-US"/>
        </a:p>
      </dgm:t>
    </dgm:pt>
    <dgm:pt modelId="{433EF8A1-A1C8-4392-AAAA-1DA3CAD4C74B}">
      <dgm:prSet/>
      <dgm:spPr/>
      <dgm:t>
        <a:bodyPr/>
        <a:lstStyle/>
        <a:p>
          <a:r>
            <a:rPr lang="en-US"/>
            <a:t>Security aspect might be missing.</a:t>
          </a:r>
        </a:p>
      </dgm:t>
    </dgm:pt>
    <dgm:pt modelId="{79F4828D-0AE4-4554-8894-E7C41D7FE04E}" type="parTrans" cxnId="{76806706-2DE6-4CF9-A53E-CFF9F4B2214F}">
      <dgm:prSet/>
      <dgm:spPr/>
      <dgm:t>
        <a:bodyPr/>
        <a:lstStyle/>
        <a:p>
          <a:endParaRPr lang="en-US"/>
        </a:p>
      </dgm:t>
    </dgm:pt>
    <dgm:pt modelId="{7E2739B3-1627-475B-B1FB-C4B56B0D8658}" type="sibTrans" cxnId="{76806706-2DE6-4CF9-A53E-CFF9F4B2214F}">
      <dgm:prSet/>
      <dgm:spPr/>
      <dgm:t>
        <a:bodyPr/>
        <a:lstStyle/>
        <a:p>
          <a:endParaRPr lang="en-US"/>
        </a:p>
      </dgm:t>
    </dgm:pt>
    <dgm:pt modelId="{6D472C92-83AE-4CEF-85C3-4DC212C26311}">
      <dgm:prSet/>
      <dgm:spPr/>
      <dgm:t>
        <a:bodyPr/>
        <a:lstStyle/>
        <a:p>
          <a:r>
            <a:rPr lang="en-US"/>
            <a:t>The contacts might be written in a book and kept.</a:t>
          </a:r>
        </a:p>
      </dgm:t>
    </dgm:pt>
    <dgm:pt modelId="{2346FD3C-4EF0-4425-9689-9DDC0F5049DC}" type="parTrans" cxnId="{368801B9-AB5A-422A-BA2E-F143709147C3}">
      <dgm:prSet/>
      <dgm:spPr/>
      <dgm:t>
        <a:bodyPr/>
        <a:lstStyle/>
        <a:p>
          <a:endParaRPr lang="en-US"/>
        </a:p>
      </dgm:t>
    </dgm:pt>
    <dgm:pt modelId="{ED7F86DC-B40C-4A74-B0E5-BF595F760696}" type="sibTrans" cxnId="{368801B9-AB5A-422A-BA2E-F143709147C3}">
      <dgm:prSet/>
      <dgm:spPr/>
      <dgm:t>
        <a:bodyPr/>
        <a:lstStyle/>
        <a:p>
          <a:endParaRPr lang="en-US"/>
        </a:p>
      </dgm:t>
    </dgm:pt>
    <dgm:pt modelId="{57A44680-812D-44FD-BA2A-75A24C66CA2A}" type="pres">
      <dgm:prSet presAssocID="{4B8AA404-9529-4D38-A4C0-E2567CD45FB3}" presName="root" presStyleCnt="0">
        <dgm:presLayoutVars>
          <dgm:dir/>
          <dgm:resizeHandles val="exact"/>
        </dgm:presLayoutVars>
      </dgm:prSet>
      <dgm:spPr/>
    </dgm:pt>
    <dgm:pt modelId="{9BD93A2D-0A24-412E-8DDD-C0EF27F94A72}" type="pres">
      <dgm:prSet presAssocID="{09DC3102-8FBF-42D5-86F9-4A5CD6BCB44B}" presName="compNode" presStyleCnt="0"/>
      <dgm:spPr/>
    </dgm:pt>
    <dgm:pt modelId="{BF508F47-D219-493D-B402-03C35F68B277}" type="pres">
      <dgm:prSet presAssocID="{09DC3102-8FBF-42D5-86F9-4A5CD6BCB44B}" presName="bgRect" presStyleLbl="bgShp" presStyleIdx="0" presStyleCnt="3"/>
      <dgm:spPr/>
    </dgm:pt>
    <dgm:pt modelId="{B120E3C1-9956-446F-8C31-ACCE4FC3F0C5}" type="pres">
      <dgm:prSet presAssocID="{09DC3102-8FBF-42D5-86F9-4A5CD6BCB4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203C6D1-0D24-427A-BB3D-767BAE1EB33C}" type="pres">
      <dgm:prSet presAssocID="{09DC3102-8FBF-42D5-86F9-4A5CD6BCB44B}" presName="spaceRect" presStyleCnt="0"/>
      <dgm:spPr/>
    </dgm:pt>
    <dgm:pt modelId="{3937927B-048A-4DD3-A12F-6E2B0C0438C6}" type="pres">
      <dgm:prSet presAssocID="{09DC3102-8FBF-42D5-86F9-4A5CD6BCB44B}" presName="parTx" presStyleLbl="revTx" presStyleIdx="0" presStyleCnt="3">
        <dgm:presLayoutVars>
          <dgm:chMax val="0"/>
          <dgm:chPref val="0"/>
        </dgm:presLayoutVars>
      </dgm:prSet>
      <dgm:spPr/>
    </dgm:pt>
    <dgm:pt modelId="{7AED74B6-FF55-4C11-8E8C-55D47D779370}" type="pres">
      <dgm:prSet presAssocID="{D45AEBC9-2920-40DA-BB09-3BE8F9C9F27F}" presName="sibTrans" presStyleCnt="0"/>
      <dgm:spPr/>
    </dgm:pt>
    <dgm:pt modelId="{5EB23C05-E8FF-415A-B032-995B1034EBB4}" type="pres">
      <dgm:prSet presAssocID="{433EF8A1-A1C8-4392-AAAA-1DA3CAD4C74B}" presName="compNode" presStyleCnt="0"/>
      <dgm:spPr/>
    </dgm:pt>
    <dgm:pt modelId="{C5A0472D-F516-4B2E-A07A-E7C09536A2AD}" type="pres">
      <dgm:prSet presAssocID="{433EF8A1-A1C8-4392-AAAA-1DA3CAD4C74B}" presName="bgRect" presStyleLbl="bgShp" presStyleIdx="1" presStyleCnt="3"/>
      <dgm:spPr/>
    </dgm:pt>
    <dgm:pt modelId="{335F6BEF-FB18-4966-96B4-BBBA32950444}" type="pres">
      <dgm:prSet presAssocID="{433EF8A1-A1C8-4392-AAAA-1DA3CAD4C7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E8CA167-881D-4500-99D1-829F3B4BD0C4}" type="pres">
      <dgm:prSet presAssocID="{433EF8A1-A1C8-4392-AAAA-1DA3CAD4C74B}" presName="spaceRect" presStyleCnt="0"/>
      <dgm:spPr/>
    </dgm:pt>
    <dgm:pt modelId="{3C0CBBB2-CCC5-48B5-8B72-4A50ABC1E5D3}" type="pres">
      <dgm:prSet presAssocID="{433EF8A1-A1C8-4392-AAAA-1DA3CAD4C74B}" presName="parTx" presStyleLbl="revTx" presStyleIdx="1" presStyleCnt="3">
        <dgm:presLayoutVars>
          <dgm:chMax val="0"/>
          <dgm:chPref val="0"/>
        </dgm:presLayoutVars>
      </dgm:prSet>
      <dgm:spPr/>
    </dgm:pt>
    <dgm:pt modelId="{FD3B8CA8-BDB1-4F9B-8244-2BE3004860B5}" type="pres">
      <dgm:prSet presAssocID="{7E2739B3-1627-475B-B1FB-C4B56B0D8658}" presName="sibTrans" presStyleCnt="0"/>
      <dgm:spPr/>
    </dgm:pt>
    <dgm:pt modelId="{A8EB0460-F1ED-4A78-872F-082C27D332B1}" type="pres">
      <dgm:prSet presAssocID="{6D472C92-83AE-4CEF-85C3-4DC212C26311}" presName="compNode" presStyleCnt="0"/>
      <dgm:spPr/>
    </dgm:pt>
    <dgm:pt modelId="{E595856C-8992-48ED-AFD1-114C84FCB379}" type="pres">
      <dgm:prSet presAssocID="{6D472C92-83AE-4CEF-85C3-4DC212C26311}" presName="bgRect" presStyleLbl="bgShp" presStyleIdx="2" presStyleCnt="3"/>
      <dgm:spPr/>
    </dgm:pt>
    <dgm:pt modelId="{86CD9067-49D2-4481-B996-8233CC730629}" type="pres">
      <dgm:prSet presAssocID="{6D472C92-83AE-4CEF-85C3-4DC212C263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DB5FEFD-5325-49C3-AAC5-9CB7E674743E}" type="pres">
      <dgm:prSet presAssocID="{6D472C92-83AE-4CEF-85C3-4DC212C26311}" presName="spaceRect" presStyleCnt="0"/>
      <dgm:spPr/>
    </dgm:pt>
    <dgm:pt modelId="{3586964E-21ED-4442-A5AF-E7CA90A0D700}" type="pres">
      <dgm:prSet presAssocID="{6D472C92-83AE-4CEF-85C3-4DC212C263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806706-2DE6-4CF9-A53E-CFF9F4B2214F}" srcId="{4B8AA404-9529-4D38-A4C0-E2567CD45FB3}" destId="{433EF8A1-A1C8-4392-AAAA-1DA3CAD4C74B}" srcOrd="1" destOrd="0" parTransId="{79F4828D-0AE4-4554-8894-E7C41D7FE04E}" sibTransId="{7E2739B3-1627-475B-B1FB-C4B56B0D8658}"/>
    <dgm:cxn modelId="{6B21294B-8CD6-4127-9C58-7F0DAE5E345F}" srcId="{4B8AA404-9529-4D38-A4C0-E2567CD45FB3}" destId="{09DC3102-8FBF-42D5-86F9-4A5CD6BCB44B}" srcOrd="0" destOrd="0" parTransId="{38A1A131-4B83-44F4-8AB0-84C7EE19C6D6}" sibTransId="{D45AEBC9-2920-40DA-BB09-3BE8F9C9F27F}"/>
    <dgm:cxn modelId="{00655678-EF49-405B-8B5B-8BFC1A19C8EF}" type="presOf" srcId="{433EF8A1-A1C8-4392-AAAA-1DA3CAD4C74B}" destId="{3C0CBBB2-CCC5-48B5-8B72-4A50ABC1E5D3}" srcOrd="0" destOrd="0" presId="urn:microsoft.com/office/officeart/2018/2/layout/IconVerticalSolidList"/>
    <dgm:cxn modelId="{EC0966AF-E4F2-4996-B06E-A173A7CF261B}" type="presOf" srcId="{6D472C92-83AE-4CEF-85C3-4DC212C26311}" destId="{3586964E-21ED-4442-A5AF-E7CA90A0D700}" srcOrd="0" destOrd="0" presId="urn:microsoft.com/office/officeart/2018/2/layout/IconVerticalSolidList"/>
    <dgm:cxn modelId="{368801B9-AB5A-422A-BA2E-F143709147C3}" srcId="{4B8AA404-9529-4D38-A4C0-E2567CD45FB3}" destId="{6D472C92-83AE-4CEF-85C3-4DC212C26311}" srcOrd="2" destOrd="0" parTransId="{2346FD3C-4EF0-4425-9689-9DDC0F5049DC}" sibTransId="{ED7F86DC-B40C-4A74-B0E5-BF595F760696}"/>
    <dgm:cxn modelId="{4837FBCB-F5BE-4BC4-87B9-30CBDB8F8986}" type="presOf" srcId="{09DC3102-8FBF-42D5-86F9-4A5CD6BCB44B}" destId="{3937927B-048A-4DD3-A12F-6E2B0C0438C6}" srcOrd="0" destOrd="0" presId="urn:microsoft.com/office/officeart/2018/2/layout/IconVerticalSolidList"/>
    <dgm:cxn modelId="{10590FD7-D37D-4C40-9644-939993808379}" type="presOf" srcId="{4B8AA404-9529-4D38-A4C0-E2567CD45FB3}" destId="{57A44680-812D-44FD-BA2A-75A24C66CA2A}" srcOrd="0" destOrd="0" presId="urn:microsoft.com/office/officeart/2018/2/layout/IconVerticalSolidList"/>
    <dgm:cxn modelId="{6FB26236-D188-4E07-AD2A-11577B5D1CB6}" type="presParOf" srcId="{57A44680-812D-44FD-BA2A-75A24C66CA2A}" destId="{9BD93A2D-0A24-412E-8DDD-C0EF27F94A72}" srcOrd="0" destOrd="0" presId="urn:microsoft.com/office/officeart/2018/2/layout/IconVerticalSolidList"/>
    <dgm:cxn modelId="{8F898D6B-63A5-45B2-B083-B19B8DB5080A}" type="presParOf" srcId="{9BD93A2D-0A24-412E-8DDD-C0EF27F94A72}" destId="{BF508F47-D219-493D-B402-03C35F68B277}" srcOrd="0" destOrd="0" presId="urn:microsoft.com/office/officeart/2018/2/layout/IconVerticalSolidList"/>
    <dgm:cxn modelId="{304A5398-57E1-42A1-956A-553D38FD9AAE}" type="presParOf" srcId="{9BD93A2D-0A24-412E-8DDD-C0EF27F94A72}" destId="{B120E3C1-9956-446F-8C31-ACCE4FC3F0C5}" srcOrd="1" destOrd="0" presId="urn:microsoft.com/office/officeart/2018/2/layout/IconVerticalSolidList"/>
    <dgm:cxn modelId="{6CD80C50-A1CF-42B5-8A73-C13F0715607F}" type="presParOf" srcId="{9BD93A2D-0A24-412E-8DDD-C0EF27F94A72}" destId="{0203C6D1-0D24-427A-BB3D-767BAE1EB33C}" srcOrd="2" destOrd="0" presId="urn:microsoft.com/office/officeart/2018/2/layout/IconVerticalSolidList"/>
    <dgm:cxn modelId="{55BEC02E-25E0-4896-97EF-813F5CA4170B}" type="presParOf" srcId="{9BD93A2D-0A24-412E-8DDD-C0EF27F94A72}" destId="{3937927B-048A-4DD3-A12F-6E2B0C0438C6}" srcOrd="3" destOrd="0" presId="urn:microsoft.com/office/officeart/2018/2/layout/IconVerticalSolidList"/>
    <dgm:cxn modelId="{4DAF097D-AE9F-4972-812C-F522B100CA8E}" type="presParOf" srcId="{57A44680-812D-44FD-BA2A-75A24C66CA2A}" destId="{7AED74B6-FF55-4C11-8E8C-55D47D779370}" srcOrd="1" destOrd="0" presId="urn:microsoft.com/office/officeart/2018/2/layout/IconVerticalSolidList"/>
    <dgm:cxn modelId="{78E86B24-C92B-41B7-8A8E-EE6B90C11682}" type="presParOf" srcId="{57A44680-812D-44FD-BA2A-75A24C66CA2A}" destId="{5EB23C05-E8FF-415A-B032-995B1034EBB4}" srcOrd="2" destOrd="0" presId="urn:microsoft.com/office/officeart/2018/2/layout/IconVerticalSolidList"/>
    <dgm:cxn modelId="{7FDF6DF2-2E69-41E2-A4D9-0BE6F270BE09}" type="presParOf" srcId="{5EB23C05-E8FF-415A-B032-995B1034EBB4}" destId="{C5A0472D-F516-4B2E-A07A-E7C09536A2AD}" srcOrd="0" destOrd="0" presId="urn:microsoft.com/office/officeart/2018/2/layout/IconVerticalSolidList"/>
    <dgm:cxn modelId="{8888E8F4-9EAB-4DEA-8AED-8AD02208EDAA}" type="presParOf" srcId="{5EB23C05-E8FF-415A-B032-995B1034EBB4}" destId="{335F6BEF-FB18-4966-96B4-BBBA32950444}" srcOrd="1" destOrd="0" presId="urn:microsoft.com/office/officeart/2018/2/layout/IconVerticalSolidList"/>
    <dgm:cxn modelId="{E30C5AC1-2AA3-4A9E-AE88-12F679C6B96E}" type="presParOf" srcId="{5EB23C05-E8FF-415A-B032-995B1034EBB4}" destId="{6E8CA167-881D-4500-99D1-829F3B4BD0C4}" srcOrd="2" destOrd="0" presId="urn:microsoft.com/office/officeart/2018/2/layout/IconVerticalSolidList"/>
    <dgm:cxn modelId="{B9FA5248-202A-4EFA-A465-5D3E067C8A20}" type="presParOf" srcId="{5EB23C05-E8FF-415A-B032-995B1034EBB4}" destId="{3C0CBBB2-CCC5-48B5-8B72-4A50ABC1E5D3}" srcOrd="3" destOrd="0" presId="urn:microsoft.com/office/officeart/2018/2/layout/IconVerticalSolidList"/>
    <dgm:cxn modelId="{3EF4E94B-4407-4C48-9BD3-EC882B95FC13}" type="presParOf" srcId="{57A44680-812D-44FD-BA2A-75A24C66CA2A}" destId="{FD3B8CA8-BDB1-4F9B-8244-2BE3004860B5}" srcOrd="3" destOrd="0" presId="urn:microsoft.com/office/officeart/2018/2/layout/IconVerticalSolidList"/>
    <dgm:cxn modelId="{A523C523-CD44-436B-8806-810367D09EDD}" type="presParOf" srcId="{57A44680-812D-44FD-BA2A-75A24C66CA2A}" destId="{A8EB0460-F1ED-4A78-872F-082C27D332B1}" srcOrd="4" destOrd="0" presId="urn:microsoft.com/office/officeart/2018/2/layout/IconVerticalSolidList"/>
    <dgm:cxn modelId="{C6359A16-E0C4-4150-BDAE-5F08943C8871}" type="presParOf" srcId="{A8EB0460-F1ED-4A78-872F-082C27D332B1}" destId="{E595856C-8992-48ED-AFD1-114C84FCB379}" srcOrd="0" destOrd="0" presId="urn:microsoft.com/office/officeart/2018/2/layout/IconVerticalSolidList"/>
    <dgm:cxn modelId="{3A63278C-493B-46AA-9577-8A1FE0533DD8}" type="presParOf" srcId="{A8EB0460-F1ED-4A78-872F-082C27D332B1}" destId="{86CD9067-49D2-4481-B996-8233CC730629}" srcOrd="1" destOrd="0" presId="urn:microsoft.com/office/officeart/2018/2/layout/IconVerticalSolidList"/>
    <dgm:cxn modelId="{0BEFFD79-F508-4708-86EF-4C8EC19B2D3F}" type="presParOf" srcId="{A8EB0460-F1ED-4A78-872F-082C27D332B1}" destId="{7DB5FEFD-5325-49C3-AAC5-9CB7E674743E}" srcOrd="2" destOrd="0" presId="urn:microsoft.com/office/officeart/2018/2/layout/IconVerticalSolidList"/>
    <dgm:cxn modelId="{33ABC02F-5EBD-42D3-B0FB-5F465EB58C8B}" type="presParOf" srcId="{A8EB0460-F1ED-4A78-872F-082C27D332B1}" destId="{3586964E-21ED-4442-A5AF-E7CA90A0D7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ABCD74-B00D-440F-8F71-CDA736601E93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420667A-341C-441D-B6B8-8E2DA9E671F2}">
      <dgm:prSet/>
      <dgm:spPr/>
      <dgm:t>
        <a:bodyPr/>
        <a:lstStyle/>
        <a:p>
          <a:r>
            <a:rPr lang="en-US"/>
            <a:t>Register if you are a new user, Login if you have already registered.</a:t>
          </a:r>
        </a:p>
      </dgm:t>
    </dgm:pt>
    <dgm:pt modelId="{9DACF6C5-993D-4A88-B7DD-BFD235EB4A4F}" type="parTrans" cxnId="{64E80669-5EBB-4475-93FD-472D2F3FDA74}">
      <dgm:prSet/>
      <dgm:spPr/>
      <dgm:t>
        <a:bodyPr/>
        <a:lstStyle/>
        <a:p>
          <a:endParaRPr lang="en-US"/>
        </a:p>
      </dgm:t>
    </dgm:pt>
    <dgm:pt modelId="{84F2FA4F-DFCD-439B-B86E-D732C045CF27}" type="sibTrans" cxnId="{64E80669-5EBB-4475-93FD-472D2F3FDA74}">
      <dgm:prSet/>
      <dgm:spPr/>
      <dgm:t>
        <a:bodyPr/>
        <a:lstStyle/>
        <a:p>
          <a:endParaRPr lang="en-US"/>
        </a:p>
      </dgm:t>
    </dgm:pt>
    <dgm:pt modelId="{C6511A80-FE49-4EF2-A360-46F62AF0E0E8}">
      <dgm:prSet/>
      <dgm:spPr/>
      <dgm:t>
        <a:bodyPr/>
        <a:lstStyle/>
        <a:p>
          <a:r>
            <a:rPr lang="en-US" dirty="0"/>
            <a:t>Dashboard will be displayed.</a:t>
          </a:r>
        </a:p>
      </dgm:t>
    </dgm:pt>
    <dgm:pt modelId="{AE120F26-9054-427A-9C65-6F92DB1C22D6}" type="parTrans" cxnId="{6E3B31B1-2DA8-4EED-BCB5-F0E240224874}">
      <dgm:prSet/>
      <dgm:spPr/>
      <dgm:t>
        <a:bodyPr/>
        <a:lstStyle/>
        <a:p>
          <a:endParaRPr lang="en-US"/>
        </a:p>
      </dgm:t>
    </dgm:pt>
    <dgm:pt modelId="{BCAC4EC3-045D-4398-94EF-ADE4F3261221}" type="sibTrans" cxnId="{6E3B31B1-2DA8-4EED-BCB5-F0E240224874}">
      <dgm:prSet/>
      <dgm:spPr/>
      <dgm:t>
        <a:bodyPr/>
        <a:lstStyle/>
        <a:p>
          <a:endParaRPr lang="en-US"/>
        </a:p>
      </dgm:t>
    </dgm:pt>
    <dgm:pt modelId="{60391EDC-EEA2-4413-AD17-0C7B0A0FDFD0}">
      <dgm:prSet/>
      <dgm:spPr/>
      <dgm:t>
        <a:bodyPr/>
        <a:lstStyle/>
        <a:p>
          <a:r>
            <a:rPr lang="en-US" dirty="0"/>
            <a:t>Click on </a:t>
          </a:r>
          <a:r>
            <a:rPr lang="en-US" u="sng" dirty="0"/>
            <a:t>add contact </a:t>
          </a:r>
          <a:r>
            <a:rPr lang="en-US" dirty="0"/>
            <a:t>to add new contact.</a:t>
          </a:r>
        </a:p>
      </dgm:t>
    </dgm:pt>
    <dgm:pt modelId="{13D0E16E-1656-4D10-B0B6-D83F9CECD338}" type="parTrans" cxnId="{40A2A51B-85F3-4EDF-8891-A7713C88905F}">
      <dgm:prSet/>
      <dgm:spPr/>
      <dgm:t>
        <a:bodyPr/>
        <a:lstStyle/>
        <a:p>
          <a:endParaRPr lang="en-US"/>
        </a:p>
      </dgm:t>
    </dgm:pt>
    <dgm:pt modelId="{1824E660-7210-451F-B968-271F0D284398}" type="sibTrans" cxnId="{40A2A51B-85F3-4EDF-8891-A7713C88905F}">
      <dgm:prSet/>
      <dgm:spPr/>
      <dgm:t>
        <a:bodyPr/>
        <a:lstStyle/>
        <a:p>
          <a:endParaRPr lang="en-US"/>
        </a:p>
      </dgm:t>
    </dgm:pt>
    <dgm:pt modelId="{58513160-12CD-4915-AF1D-F23560B26478}">
      <dgm:prSet/>
      <dgm:spPr/>
      <dgm:t>
        <a:bodyPr/>
        <a:lstStyle/>
        <a:p>
          <a:r>
            <a:rPr lang="en-US"/>
            <a:t>Your profile to view the list of contacts</a:t>
          </a:r>
        </a:p>
      </dgm:t>
    </dgm:pt>
    <dgm:pt modelId="{B40AE4A7-9FA8-41AE-B8A4-5C9D44EF67B2}" type="parTrans" cxnId="{3D020E9F-910C-4CA0-B976-2D4105202A1F}">
      <dgm:prSet/>
      <dgm:spPr/>
      <dgm:t>
        <a:bodyPr/>
        <a:lstStyle/>
        <a:p>
          <a:endParaRPr lang="en-US"/>
        </a:p>
      </dgm:t>
    </dgm:pt>
    <dgm:pt modelId="{239FF43D-5803-4A55-9012-7187B8DBD04A}" type="sibTrans" cxnId="{3D020E9F-910C-4CA0-B976-2D4105202A1F}">
      <dgm:prSet/>
      <dgm:spPr/>
      <dgm:t>
        <a:bodyPr/>
        <a:lstStyle/>
        <a:p>
          <a:endParaRPr lang="en-US"/>
        </a:p>
      </dgm:t>
    </dgm:pt>
    <dgm:pt modelId="{6D662788-AE7C-4732-BCAC-38EB5183CB5B}">
      <dgm:prSet/>
      <dgm:spPr/>
      <dgm:t>
        <a:bodyPr/>
        <a:lstStyle/>
        <a:p>
          <a:r>
            <a:rPr lang="en-US"/>
            <a:t>Update to modify the entered details.</a:t>
          </a:r>
        </a:p>
      </dgm:t>
    </dgm:pt>
    <dgm:pt modelId="{DC63331C-FC85-41AC-8AD0-2F74AD9A3198}" type="parTrans" cxnId="{03D95554-9311-4400-9156-EA0C41537F6E}">
      <dgm:prSet/>
      <dgm:spPr/>
      <dgm:t>
        <a:bodyPr/>
        <a:lstStyle/>
        <a:p>
          <a:endParaRPr lang="en-US"/>
        </a:p>
      </dgm:t>
    </dgm:pt>
    <dgm:pt modelId="{95F4CB63-C735-4173-AC74-43ACFF7CFCF6}" type="sibTrans" cxnId="{03D95554-9311-4400-9156-EA0C41537F6E}">
      <dgm:prSet/>
      <dgm:spPr/>
      <dgm:t>
        <a:bodyPr/>
        <a:lstStyle/>
        <a:p>
          <a:endParaRPr lang="en-US"/>
        </a:p>
      </dgm:t>
    </dgm:pt>
    <dgm:pt modelId="{65616E4D-AB7F-4B61-9288-3D2F3EE4B450}">
      <dgm:prSet/>
      <dgm:spPr/>
      <dgm:t>
        <a:bodyPr/>
        <a:lstStyle/>
        <a:p>
          <a:r>
            <a:rPr lang="en-US"/>
            <a:t>Delete to remove the contact.</a:t>
          </a:r>
        </a:p>
      </dgm:t>
    </dgm:pt>
    <dgm:pt modelId="{55891CFE-94D1-4368-ACA5-8E0E42A8C515}" type="parTrans" cxnId="{7771DB72-849E-4FF8-9073-001C7DEEFA62}">
      <dgm:prSet/>
      <dgm:spPr/>
      <dgm:t>
        <a:bodyPr/>
        <a:lstStyle/>
        <a:p>
          <a:endParaRPr lang="en-US"/>
        </a:p>
      </dgm:t>
    </dgm:pt>
    <dgm:pt modelId="{CEE3A1F8-9312-4AB4-854B-D0D745C35878}" type="sibTrans" cxnId="{7771DB72-849E-4FF8-9073-001C7DEEFA62}">
      <dgm:prSet/>
      <dgm:spPr/>
      <dgm:t>
        <a:bodyPr/>
        <a:lstStyle/>
        <a:p>
          <a:endParaRPr lang="en-US"/>
        </a:p>
      </dgm:t>
    </dgm:pt>
    <dgm:pt modelId="{2D2E8336-125E-42B2-BEB9-EEFFF23CC63F}">
      <dgm:prSet/>
      <dgm:spPr/>
      <dgm:t>
        <a:bodyPr/>
        <a:lstStyle/>
        <a:p>
          <a:r>
            <a:rPr lang="en-US"/>
            <a:t>Logout to exit.</a:t>
          </a:r>
        </a:p>
      </dgm:t>
    </dgm:pt>
    <dgm:pt modelId="{2C554321-21B1-4089-931D-220A47CDB9C7}" type="parTrans" cxnId="{4851CAAD-B455-4455-9E95-9E8413F1DEF1}">
      <dgm:prSet/>
      <dgm:spPr/>
      <dgm:t>
        <a:bodyPr/>
        <a:lstStyle/>
        <a:p>
          <a:endParaRPr lang="en-US"/>
        </a:p>
      </dgm:t>
    </dgm:pt>
    <dgm:pt modelId="{4996E496-F0C8-4980-9FD3-88F92150A28A}" type="sibTrans" cxnId="{4851CAAD-B455-4455-9E95-9E8413F1DEF1}">
      <dgm:prSet/>
      <dgm:spPr/>
      <dgm:t>
        <a:bodyPr/>
        <a:lstStyle/>
        <a:p>
          <a:endParaRPr lang="en-US"/>
        </a:p>
      </dgm:t>
    </dgm:pt>
    <dgm:pt modelId="{E60C8E35-B4B1-4DFB-AF17-E0C482807193}" type="pres">
      <dgm:prSet presAssocID="{E9ABCD74-B00D-440F-8F71-CDA736601E93}" presName="Name0" presStyleCnt="0">
        <dgm:presLayoutVars>
          <dgm:dir/>
          <dgm:animLvl val="lvl"/>
          <dgm:resizeHandles val="exact"/>
        </dgm:presLayoutVars>
      </dgm:prSet>
      <dgm:spPr/>
    </dgm:pt>
    <dgm:pt modelId="{851FF459-F36B-464F-B701-9E38E380DCEF}" type="pres">
      <dgm:prSet presAssocID="{B420667A-341C-441D-B6B8-8E2DA9E671F2}" presName="linNode" presStyleCnt="0"/>
      <dgm:spPr/>
    </dgm:pt>
    <dgm:pt modelId="{3BED6B45-750F-44DB-B3CE-89E6648EB7DF}" type="pres">
      <dgm:prSet presAssocID="{B420667A-341C-441D-B6B8-8E2DA9E671F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23979F9-756C-48BA-811A-4EEFB0AF82F6}" type="pres">
      <dgm:prSet presAssocID="{84F2FA4F-DFCD-439B-B86E-D732C045CF27}" presName="sp" presStyleCnt="0"/>
      <dgm:spPr/>
    </dgm:pt>
    <dgm:pt modelId="{120404CE-ED0B-4F60-9C3F-32D4810CCC55}" type="pres">
      <dgm:prSet presAssocID="{C6511A80-FE49-4EF2-A360-46F62AF0E0E8}" presName="linNode" presStyleCnt="0"/>
      <dgm:spPr/>
    </dgm:pt>
    <dgm:pt modelId="{7D0FA3DB-C85B-435F-9F48-C2D6A6FA0B6E}" type="pres">
      <dgm:prSet presAssocID="{C6511A80-FE49-4EF2-A360-46F62AF0E0E8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BE7A4D66-6C70-4E8B-BC6A-A643DED78415}" type="pres">
      <dgm:prSet presAssocID="{BCAC4EC3-045D-4398-94EF-ADE4F3261221}" presName="sp" presStyleCnt="0"/>
      <dgm:spPr/>
    </dgm:pt>
    <dgm:pt modelId="{2201842C-D4F0-47AA-8A97-DB05B4CBE41B}" type="pres">
      <dgm:prSet presAssocID="{60391EDC-EEA2-4413-AD17-0C7B0A0FDFD0}" presName="linNode" presStyleCnt="0"/>
      <dgm:spPr/>
    </dgm:pt>
    <dgm:pt modelId="{89B7EEC1-4F5F-4829-81F8-5F4E74D73DA3}" type="pres">
      <dgm:prSet presAssocID="{60391EDC-EEA2-4413-AD17-0C7B0A0FDFD0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092A0969-A8CF-4BB8-887C-B6E10AC31154}" type="pres">
      <dgm:prSet presAssocID="{1824E660-7210-451F-B968-271F0D284398}" presName="sp" presStyleCnt="0"/>
      <dgm:spPr/>
    </dgm:pt>
    <dgm:pt modelId="{0EA41C0E-B9E6-4506-B855-D6DD728455F8}" type="pres">
      <dgm:prSet presAssocID="{58513160-12CD-4915-AF1D-F23560B26478}" presName="linNode" presStyleCnt="0"/>
      <dgm:spPr/>
    </dgm:pt>
    <dgm:pt modelId="{99568DEB-9E6E-4A25-AAB1-CEAE4BA926BB}" type="pres">
      <dgm:prSet presAssocID="{58513160-12CD-4915-AF1D-F23560B26478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ADDA9AD-1C8A-4B9F-B2BE-42B20955D6E9}" type="pres">
      <dgm:prSet presAssocID="{239FF43D-5803-4A55-9012-7187B8DBD04A}" presName="sp" presStyleCnt="0"/>
      <dgm:spPr/>
    </dgm:pt>
    <dgm:pt modelId="{60D7B835-BC14-4C02-87E3-5791A13CD045}" type="pres">
      <dgm:prSet presAssocID="{6D662788-AE7C-4732-BCAC-38EB5183CB5B}" presName="linNode" presStyleCnt="0"/>
      <dgm:spPr/>
    </dgm:pt>
    <dgm:pt modelId="{0A6FE841-2F16-43BD-92DD-DBCD99AF7AE5}" type="pres">
      <dgm:prSet presAssocID="{6D662788-AE7C-4732-BCAC-38EB5183CB5B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CFABFBF9-8BEB-4F29-9E02-EC92B3BBF264}" type="pres">
      <dgm:prSet presAssocID="{95F4CB63-C735-4173-AC74-43ACFF7CFCF6}" presName="sp" presStyleCnt="0"/>
      <dgm:spPr/>
    </dgm:pt>
    <dgm:pt modelId="{B45EC4AC-0EED-4A59-BFC3-3D9449FEF9B8}" type="pres">
      <dgm:prSet presAssocID="{65616E4D-AB7F-4B61-9288-3D2F3EE4B450}" presName="linNode" presStyleCnt="0"/>
      <dgm:spPr/>
    </dgm:pt>
    <dgm:pt modelId="{0B35B073-E897-4C11-AC3D-6826A4FACD58}" type="pres">
      <dgm:prSet presAssocID="{65616E4D-AB7F-4B61-9288-3D2F3EE4B45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8F8D0F7-C6DD-48F3-B133-E004DDE098DC}" type="pres">
      <dgm:prSet presAssocID="{CEE3A1F8-9312-4AB4-854B-D0D745C35878}" presName="sp" presStyleCnt="0"/>
      <dgm:spPr/>
    </dgm:pt>
    <dgm:pt modelId="{B045FC93-FD3E-4169-86DC-D3829AF547B3}" type="pres">
      <dgm:prSet presAssocID="{2D2E8336-125E-42B2-BEB9-EEFFF23CC63F}" presName="linNode" presStyleCnt="0"/>
      <dgm:spPr/>
    </dgm:pt>
    <dgm:pt modelId="{40CE9906-877D-4707-99B6-A2B7C79E8834}" type="pres">
      <dgm:prSet presAssocID="{2D2E8336-125E-42B2-BEB9-EEFFF23CC63F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F448DE02-7B51-49D2-8833-F57FFA33C0BF}" type="presOf" srcId="{C6511A80-FE49-4EF2-A360-46F62AF0E0E8}" destId="{7D0FA3DB-C85B-435F-9F48-C2D6A6FA0B6E}" srcOrd="0" destOrd="0" presId="urn:microsoft.com/office/officeart/2005/8/layout/vList5"/>
    <dgm:cxn modelId="{40A2A51B-85F3-4EDF-8891-A7713C88905F}" srcId="{E9ABCD74-B00D-440F-8F71-CDA736601E93}" destId="{60391EDC-EEA2-4413-AD17-0C7B0A0FDFD0}" srcOrd="2" destOrd="0" parTransId="{13D0E16E-1656-4D10-B0B6-D83F9CECD338}" sibTransId="{1824E660-7210-451F-B968-271F0D284398}"/>
    <dgm:cxn modelId="{C194EF43-1B16-4BA4-8A60-A173F1118666}" type="presOf" srcId="{60391EDC-EEA2-4413-AD17-0C7B0A0FDFD0}" destId="{89B7EEC1-4F5F-4829-81F8-5F4E74D73DA3}" srcOrd="0" destOrd="0" presId="urn:microsoft.com/office/officeart/2005/8/layout/vList5"/>
    <dgm:cxn modelId="{64E80669-5EBB-4475-93FD-472D2F3FDA74}" srcId="{E9ABCD74-B00D-440F-8F71-CDA736601E93}" destId="{B420667A-341C-441D-B6B8-8E2DA9E671F2}" srcOrd="0" destOrd="0" parTransId="{9DACF6C5-993D-4A88-B7DD-BFD235EB4A4F}" sibTransId="{84F2FA4F-DFCD-439B-B86E-D732C045CF27}"/>
    <dgm:cxn modelId="{88AEE54B-231A-4783-A85B-61E723633752}" type="presOf" srcId="{B420667A-341C-441D-B6B8-8E2DA9E671F2}" destId="{3BED6B45-750F-44DB-B3CE-89E6648EB7DF}" srcOrd="0" destOrd="0" presId="urn:microsoft.com/office/officeart/2005/8/layout/vList5"/>
    <dgm:cxn modelId="{C578236D-2482-4CE4-9F57-8E574337A1D3}" type="presOf" srcId="{2D2E8336-125E-42B2-BEB9-EEFFF23CC63F}" destId="{40CE9906-877D-4707-99B6-A2B7C79E8834}" srcOrd="0" destOrd="0" presId="urn:microsoft.com/office/officeart/2005/8/layout/vList5"/>
    <dgm:cxn modelId="{7771DB72-849E-4FF8-9073-001C7DEEFA62}" srcId="{E9ABCD74-B00D-440F-8F71-CDA736601E93}" destId="{65616E4D-AB7F-4B61-9288-3D2F3EE4B450}" srcOrd="5" destOrd="0" parTransId="{55891CFE-94D1-4368-ACA5-8E0E42A8C515}" sibTransId="{CEE3A1F8-9312-4AB4-854B-D0D745C35878}"/>
    <dgm:cxn modelId="{04195C73-977C-4EF5-A897-AB4AE693957C}" type="presOf" srcId="{E9ABCD74-B00D-440F-8F71-CDA736601E93}" destId="{E60C8E35-B4B1-4DFB-AF17-E0C482807193}" srcOrd="0" destOrd="0" presId="urn:microsoft.com/office/officeart/2005/8/layout/vList5"/>
    <dgm:cxn modelId="{03D95554-9311-4400-9156-EA0C41537F6E}" srcId="{E9ABCD74-B00D-440F-8F71-CDA736601E93}" destId="{6D662788-AE7C-4732-BCAC-38EB5183CB5B}" srcOrd="4" destOrd="0" parTransId="{DC63331C-FC85-41AC-8AD0-2F74AD9A3198}" sibTransId="{95F4CB63-C735-4173-AC74-43ACFF7CFCF6}"/>
    <dgm:cxn modelId="{45445177-7EC9-4170-B03E-B9977E6EBD85}" type="presOf" srcId="{6D662788-AE7C-4732-BCAC-38EB5183CB5B}" destId="{0A6FE841-2F16-43BD-92DD-DBCD99AF7AE5}" srcOrd="0" destOrd="0" presId="urn:microsoft.com/office/officeart/2005/8/layout/vList5"/>
    <dgm:cxn modelId="{3D020E9F-910C-4CA0-B976-2D4105202A1F}" srcId="{E9ABCD74-B00D-440F-8F71-CDA736601E93}" destId="{58513160-12CD-4915-AF1D-F23560B26478}" srcOrd="3" destOrd="0" parTransId="{B40AE4A7-9FA8-41AE-B8A4-5C9D44EF67B2}" sibTransId="{239FF43D-5803-4A55-9012-7187B8DBD04A}"/>
    <dgm:cxn modelId="{4851CAAD-B455-4455-9E95-9E8413F1DEF1}" srcId="{E9ABCD74-B00D-440F-8F71-CDA736601E93}" destId="{2D2E8336-125E-42B2-BEB9-EEFFF23CC63F}" srcOrd="6" destOrd="0" parTransId="{2C554321-21B1-4089-931D-220A47CDB9C7}" sibTransId="{4996E496-F0C8-4980-9FD3-88F92150A28A}"/>
    <dgm:cxn modelId="{6E3B31B1-2DA8-4EED-BCB5-F0E240224874}" srcId="{E9ABCD74-B00D-440F-8F71-CDA736601E93}" destId="{C6511A80-FE49-4EF2-A360-46F62AF0E0E8}" srcOrd="1" destOrd="0" parTransId="{AE120F26-9054-427A-9C65-6F92DB1C22D6}" sibTransId="{BCAC4EC3-045D-4398-94EF-ADE4F3261221}"/>
    <dgm:cxn modelId="{1CC9CDD9-7270-49CA-9DA1-E7C16F270718}" type="presOf" srcId="{65616E4D-AB7F-4B61-9288-3D2F3EE4B450}" destId="{0B35B073-E897-4C11-AC3D-6826A4FACD58}" srcOrd="0" destOrd="0" presId="urn:microsoft.com/office/officeart/2005/8/layout/vList5"/>
    <dgm:cxn modelId="{6C8E08E7-0911-43A9-91EE-3DFD25F7D3CC}" type="presOf" srcId="{58513160-12CD-4915-AF1D-F23560B26478}" destId="{99568DEB-9E6E-4A25-AAB1-CEAE4BA926BB}" srcOrd="0" destOrd="0" presId="urn:microsoft.com/office/officeart/2005/8/layout/vList5"/>
    <dgm:cxn modelId="{BB0F535C-A691-46A6-AA25-AF86AB134E73}" type="presParOf" srcId="{E60C8E35-B4B1-4DFB-AF17-E0C482807193}" destId="{851FF459-F36B-464F-B701-9E38E380DCEF}" srcOrd="0" destOrd="0" presId="urn:microsoft.com/office/officeart/2005/8/layout/vList5"/>
    <dgm:cxn modelId="{A3E0BA9B-EBF2-4AAF-985C-823E25098757}" type="presParOf" srcId="{851FF459-F36B-464F-B701-9E38E380DCEF}" destId="{3BED6B45-750F-44DB-B3CE-89E6648EB7DF}" srcOrd="0" destOrd="0" presId="urn:microsoft.com/office/officeart/2005/8/layout/vList5"/>
    <dgm:cxn modelId="{A8B6ADE8-8BB3-4F00-8B25-541592120391}" type="presParOf" srcId="{E60C8E35-B4B1-4DFB-AF17-E0C482807193}" destId="{B23979F9-756C-48BA-811A-4EEFB0AF82F6}" srcOrd="1" destOrd="0" presId="urn:microsoft.com/office/officeart/2005/8/layout/vList5"/>
    <dgm:cxn modelId="{C911480F-74AF-4172-847F-6627B567D187}" type="presParOf" srcId="{E60C8E35-B4B1-4DFB-AF17-E0C482807193}" destId="{120404CE-ED0B-4F60-9C3F-32D4810CCC55}" srcOrd="2" destOrd="0" presId="urn:microsoft.com/office/officeart/2005/8/layout/vList5"/>
    <dgm:cxn modelId="{493F4220-7A92-453F-85BA-2A8C5377B753}" type="presParOf" srcId="{120404CE-ED0B-4F60-9C3F-32D4810CCC55}" destId="{7D0FA3DB-C85B-435F-9F48-C2D6A6FA0B6E}" srcOrd="0" destOrd="0" presId="urn:microsoft.com/office/officeart/2005/8/layout/vList5"/>
    <dgm:cxn modelId="{8FE1130E-468B-404A-8923-97094BB90B95}" type="presParOf" srcId="{E60C8E35-B4B1-4DFB-AF17-E0C482807193}" destId="{BE7A4D66-6C70-4E8B-BC6A-A643DED78415}" srcOrd="3" destOrd="0" presId="urn:microsoft.com/office/officeart/2005/8/layout/vList5"/>
    <dgm:cxn modelId="{141E2792-03D1-4F2B-998D-A862E9AE5D5C}" type="presParOf" srcId="{E60C8E35-B4B1-4DFB-AF17-E0C482807193}" destId="{2201842C-D4F0-47AA-8A97-DB05B4CBE41B}" srcOrd="4" destOrd="0" presId="urn:microsoft.com/office/officeart/2005/8/layout/vList5"/>
    <dgm:cxn modelId="{57F58426-72B7-4AAB-84D9-90892A485F94}" type="presParOf" srcId="{2201842C-D4F0-47AA-8A97-DB05B4CBE41B}" destId="{89B7EEC1-4F5F-4829-81F8-5F4E74D73DA3}" srcOrd="0" destOrd="0" presId="urn:microsoft.com/office/officeart/2005/8/layout/vList5"/>
    <dgm:cxn modelId="{9FEA4E73-9BA7-422E-95A4-33AFF7C05BDB}" type="presParOf" srcId="{E60C8E35-B4B1-4DFB-AF17-E0C482807193}" destId="{092A0969-A8CF-4BB8-887C-B6E10AC31154}" srcOrd="5" destOrd="0" presId="urn:microsoft.com/office/officeart/2005/8/layout/vList5"/>
    <dgm:cxn modelId="{B36AF355-BBCB-42ED-AD7D-B0D4578706E1}" type="presParOf" srcId="{E60C8E35-B4B1-4DFB-AF17-E0C482807193}" destId="{0EA41C0E-B9E6-4506-B855-D6DD728455F8}" srcOrd="6" destOrd="0" presId="urn:microsoft.com/office/officeart/2005/8/layout/vList5"/>
    <dgm:cxn modelId="{287AEA5B-1B88-4B1F-9272-388A7D871DC6}" type="presParOf" srcId="{0EA41C0E-B9E6-4506-B855-D6DD728455F8}" destId="{99568DEB-9E6E-4A25-AAB1-CEAE4BA926BB}" srcOrd="0" destOrd="0" presId="urn:microsoft.com/office/officeart/2005/8/layout/vList5"/>
    <dgm:cxn modelId="{41369324-28A5-45A3-8B24-5504040587DB}" type="presParOf" srcId="{E60C8E35-B4B1-4DFB-AF17-E0C482807193}" destId="{3ADDA9AD-1C8A-4B9F-B2BE-42B20955D6E9}" srcOrd="7" destOrd="0" presId="urn:microsoft.com/office/officeart/2005/8/layout/vList5"/>
    <dgm:cxn modelId="{DA0F806F-2223-4FE2-822D-5C82541B8873}" type="presParOf" srcId="{E60C8E35-B4B1-4DFB-AF17-E0C482807193}" destId="{60D7B835-BC14-4C02-87E3-5791A13CD045}" srcOrd="8" destOrd="0" presId="urn:microsoft.com/office/officeart/2005/8/layout/vList5"/>
    <dgm:cxn modelId="{BB628190-F595-440C-B52F-327523A8BE4F}" type="presParOf" srcId="{60D7B835-BC14-4C02-87E3-5791A13CD045}" destId="{0A6FE841-2F16-43BD-92DD-DBCD99AF7AE5}" srcOrd="0" destOrd="0" presId="urn:microsoft.com/office/officeart/2005/8/layout/vList5"/>
    <dgm:cxn modelId="{6465A2B2-751E-40F1-A32B-853599FC6210}" type="presParOf" srcId="{E60C8E35-B4B1-4DFB-AF17-E0C482807193}" destId="{CFABFBF9-8BEB-4F29-9E02-EC92B3BBF264}" srcOrd="9" destOrd="0" presId="urn:microsoft.com/office/officeart/2005/8/layout/vList5"/>
    <dgm:cxn modelId="{C1309550-6F76-4828-84DB-7C9785E523C5}" type="presParOf" srcId="{E60C8E35-B4B1-4DFB-AF17-E0C482807193}" destId="{B45EC4AC-0EED-4A59-BFC3-3D9449FEF9B8}" srcOrd="10" destOrd="0" presId="urn:microsoft.com/office/officeart/2005/8/layout/vList5"/>
    <dgm:cxn modelId="{37E961DF-C620-465E-A9BC-4BFD7BB31C83}" type="presParOf" srcId="{B45EC4AC-0EED-4A59-BFC3-3D9449FEF9B8}" destId="{0B35B073-E897-4C11-AC3D-6826A4FACD58}" srcOrd="0" destOrd="0" presId="urn:microsoft.com/office/officeart/2005/8/layout/vList5"/>
    <dgm:cxn modelId="{E81A33B1-3141-4BD9-82FA-FBE64F741381}" type="presParOf" srcId="{E60C8E35-B4B1-4DFB-AF17-E0C482807193}" destId="{18F8D0F7-C6DD-48F3-B133-E004DDE098DC}" srcOrd="11" destOrd="0" presId="urn:microsoft.com/office/officeart/2005/8/layout/vList5"/>
    <dgm:cxn modelId="{5EAA7931-6043-4520-9070-F3C7132838D0}" type="presParOf" srcId="{E60C8E35-B4B1-4DFB-AF17-E0C482807193}" destId="{B045FC93-FD3E-4169-86DC-D3829AF547B3}" srcOrd="12" destOrd="0" presId="urn:microsoft.com/office/officeart/2005/8/layout/vList5"/>
    <dgm:cxn modelId="{17BE8853-0C15-4932-8899-46A030095E51}" type="presParOf" srcId="{B045FC93-FD3E-4169-86DC-D3829AF547B3}" destId="{40CE9906-877D-4707-99B6-A2B7C79E88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96BFCB-A45D-4CB3-B4B6-E91D666C4969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56222A1-7096-4CF6-83E5-3D4E59E5A0A1}">
      <dgm:prSet/>
      <dgm:spPr/>
      <dgm:t>
        <a:bodyPr/>
        <a:lstStyle/>
        <a:p>
          <a:r>
            <a:rPr lang="en-US" b="1"/>
            <a:t>HARDWARE REQUIREMENTS                                 SOFTWARE REQUIREMENTS</a:t>
          </a:r>
          <a:endParaRPr lang="en-US"/>
        </a:p>
      </dgm:t>
    </dgm:pt>
    <dgm:pt modelId="{89934F0E-98A6-4BBE-9C03-025A0C389169}" type="parTrans" cxnId="{A410408B-6C7F-4803-A744-55DBB1ABADE7}">
      <dgm:prSet/>
      <dgm:spPr/>
      <dgm:t>
        <a:bodyPr/>
        <a:lstStyle/>
        <a:p>
          <a:endParaRPr lang="en-US"/>
        </a:p>
      </dgm:t>
    </dgm:pt>
    <dgm:pt modelId="{519B3635-3E25-47F9-BE93-A4C42508C205}" type="sibTrans" cxnId="{A410408B-6C7F-4803-A744-55DBB1ABADE7}">
      <dgm:prSet/>
      <dgm:spPr/>
      <dgm:t>
        <a:bodyPr/>
        <a:lstStyle/>
        <a:p>
          <a:endParaRPr lang="en-US"/>
        </a:p>
      </dgm:t>
    </dgm:pt>
    <dgm:pt modelId="{7A5AB296-A74F-4A57-B991-4ADEA3992244}">
      <dgm:prSet/>
      <dgm:spPr/>
      <dgm:t>
        <a:bodyPr/>
        <a:lstStyle/>
        <a:p>
          <a:r>
            <a:rPr lang="en-US"/>
            <a:t>Processor 		:        intel 4 +                       OS                          : Windows 7 or Higher</a:t>
          </a:r>
        </a:p>
      </dgm:t>
    </dgm:pt>
    <dgm:pt modelId="{0B641015-3822-4B22-8796-363B06939925}" type="parTrans" cxnId="{9D536710-3FFA-4436-A917-F546CF7CEB65}">
      <dgm:prSet/>
      <dgm:spPr/>
      <dgm:t>
        <a:bodyPr/>
        <a:lstStyle/>
        <a:p>
          <a:endParaRPr lang="en-US"/>
        </a:p>
      </dgm:t>
    </dgm:pt>
    <dgm:pt modelId="{C86B3C8C-6A3E-45EC-975E-172D8894B5FF}" type="sibTrans" cxnId="{9D536710-3FFA-4436-A917-F546CF7CEB65}">
      <dgm:prSet/>
      <dgm:spPr/>
      <dgm:t>
        <a:bodyPr/>
        <a:lstStyle/>
        <a:p>
          <a:endParaRPr lang="en-US"/>
        </a:p>
      </dgm:t>
    </dgm:pt>
    <dgm:pt modelId="{7C68D849-7460-442C-8146-0BB4EC2A2CB3}">
      <dgm:prSet/>
      <dgm:spPr/>
      <dgm:t>
        <a:bodyPr/>
        <a:lstStyle/>
        <a:p>
          <a:r>
            <a:rPr lang="en-US"/>
            <a:t>RAM			:        4GB                             Back End               : MySQL Server </a:t>
          </a:r>
        </a:p>
      </dgm:t>
    </dgm:pt>
    <dgm:pt modelId="{61355DA0-3BA9-4451-BCDD-2183B26F3787}" type="parTrans" cxnId="{B5BA5FFD-200B-45CF-B9C9-93B20819EEAF}">
      <dgm:prSet/>
      <dgm:spPr/>
      <dgm:t>
        <a:bodyPr/>
        <a:lstStyle/>
        <a:p>
          <a:endParaRPr lang="en-US"/>
        </a:p>
      </dgm:t>
    </dgm:pt>
    <dgm:pt modelId="{C10B18B1-AD81-4E98-B555-8D18B3C192F5}" type="sibTrans" cxnId="{B5BA5FFD-200B-45CF-B9C9-93B20819EEAF}">
      <dgm:prSet/>
      <dgm:spPr/>
      <dgm:t>
        <a:bodyPr/>
        <a:lstStyle/>
        <a:p>
          <a:endParaRPr lang="en-US"/>
        </a:p>
      </dgm:t>
    </dgm:pt>
    <dgm:pt modelId="{1C152976-FAB5-41A6-B978-B0ABE57F518D}">
      <dgm:prSet/>
      <dgm:spPr/>
      <dgm:t>
        <a:bodyPr/>
        <a:lstStyle/>
        <a:p>
          <a:r>
            <a:rPr lang="en-US" dirty="0"/>
            <a:t>Hard Disk		:        Minimum of 80 GB     Front End	         : Thymleaf</a:t>
          </a:r>
        </a:p>
      </dgm:t>
    </dgm:pt>
    <dgm:pt modelId="{C61DF8B6-B46E-4DF6-A8CD-09EF12866317}" type="parTrans" cxnId="{91389A38-6156-4F3B-B1FC-054585634DD6}">
      <dgm:prSet/>
      <dgm:spPr/>
      <dgm:t>
        <a:bodyPr/>
        <a:lstStyle/>
        <a:p>
          <a:endParaRPr lang="en-US"/>
        </a:p>
      </dgm:t>
    </dgm:pt>
    <dgm:pt modelId="{01B2969F-E7E2-482E-B57E-CC6577325F2C}" type="sibTrans" cxnId="{91389A38-6156-4F3B-B1FC-054585634DD6}">
      <dgm:prSet/>
      <dgm:spPr/>
      <dgm:t>
        <a:bodyPr/>
        <a:lstStyle/>
        <a:p>
          <a:endParaRPr lang="en-US"/>
        </a:p>
      </dgm:t>
    </dgm:pt>
    <dgm:pt modelId="{B83C5412-54D0-40A3-B6B8-204964DDEF4B}">
      <dgm:prSet/>
      <dgm:spPr/>
      <dgm:t>
        <a:bodyPr/>
        <a:lstStyle/>
        <a:p>
          <a:r>
            <a:rPr lang="en-US" dirty="0"/>
            <a:t>Speed			:        1.2 GHz+ 	                  Tool Kit 	         : Spring tool suit</a:t>
          </a:r>
        </a:p>
      </dgm:t>
    </dgm:pt>
    <dgm:pt modelId="{BFC5509E-B712-4915-A9BB-AE695E2F5D19}" type="parTrans" cxnId="{BB9DDCB1-8E22-474B-ACE0-A996566305DD}">
      <dgm:prSet/>
      <dgm:spPr/>
      <dgm:t>
        <a:bodyPr/>
        <a:lstStyle/>
        <a:p>
          <a:endParaRPr lang="en-US"/>
        </a:p>
      </dgm:t>
    </dgm:pt>
    <dgm:pt modelId="{F6CB56BE-9C1B-4EAE-BF13-EF6803D05F6F}" type="sibTrans" cxnId="{BB9DDCB1-8E22-474B-ACE0-A996566305DD}">
      <dgm:prSet/>
      <dgm:spPr/>
      <dgm:t>
        <a:bodyPr/>
        <a:lstStyle/>
        <a:p>
          <a:endParaRPr lang="en-US"/>
        </a:p>
      </dgm:t>
    </dgm:pt>
    <dgm:pt modelId="{F71B6DD3-83F7-4D78-8971-C3698CA2832D}" type="pres">
      <dgm:prSet presAssocID="{7096BFCB-A45D-4CB3-B4B6-E91D666C4969}" presName="vert0" presStyleCnt="0">
        <dgm:presLayoutVars>
          <dgm:dir/>
          <dgm:animOne val="branch"/>
          <dgm:animLvl val="lvl"/>
        </dgm:presLayoutVars>
      </dgm:prSet>
      <dgm:spPr/>
    </dgm:pt>
    <dgm:pt modelId="{058638FC-F54D-4C1D-8585-32D649D13E9C}" type="pres">
      <dgm:prSet presAssocID="{256222A1-7096-4CF6-83E5-3D4E59E5A0A1}" presName="thickLine" presStyleLbl="alignNode1" presStyleIdx="0" presStyleCnt="5"/>
      <dgm:spPr/>
    </dgm:pt>
    <dgm:pt modelId="{C82A6AF5-A98C-4847-9C9B-125CA903D377}" type="pres">
      <dgm:prSet presAssocID="{256222A1-7096-4CF6-83E5-3D4E59E5A0A1}" presName="horz1" presStyleCnt="0"/>
      <dgm:spPr/>
    </dgm:pt>
    <dgm:pt modelId="{EDC6F2D8-8665-42BE-8C22-46F9442AF18A}" type="pres">
      <dgm:prSet presAssocID="{256222A1-7096-4CF6-83E5-3D4E59E5A0A1}" presName="tx1" presStyleLbl="revTx" presStyleIdx="0" presStyleCnt="5"/>
      <dgm:spPr/>
    </dgm:pt>
    <dgm:pt modelId="{B7DE0C9F-3ECA-47C9-9299-27702530F820}" type="pres">
      <dgm:prSet presAssocID="{256222A1-7096-4CF6-83E5-3D4E59E5A0A1}" presName="vert1" presStyleCnt="0"/>
      <dgm:spPr/>
    </dgm:pt>
    <dgm:pt modelId="{97EF473A-AFAD-4D9E-B510-BF6F7A3CC324}" type="pres">
      <dgm:prSet presAssocID="{7A5AB296-A74F-4A57-B991-4ADEA3992244}" presName="thickLine" presStyleLbl="alignNode1" presStyleIdx="1" presStyleCnt="5"/>
      <dgm:spPr/>
    </dgm:pt>
    <dgm:pt modelId="{D7951A48-7A0E-4A1D-90A3-CA71AC56D495}" type="pres">
      <dgm:prSet presAssocID="{7A5AB296-A74F-4A57-B991-4ADEA3992244}" presName="horz1" presStyleCnt="0"/>
      <dgm:spPr/>
    </dgm:pt>
    <dgm:pt modelId="{1F03ADC9-8DEA-4DFF-BEA7-7CC711C26B6B}" type="pres">
      <dgm:prSet presAssocID="{7A5AB296-A74F-4A57-B991-4ADEA3992244}" presName="tx1" presStyleLbl="revTx" presStyleIdx="1" presStyleCnt="5"/>
      <dgm:spPr/>
    </dgm:pt>
    <dgm:pt modelId="{8DBA1927-8C80-41E0-8326-CFE96BE8A5A0}" type="pres">
      <dgm:prSet presAssocID="{7A5AB296-A74F-4A57-B991-4ADEA3992244}" presName="vert1" presStyleCnt="0"/>
      <dgm:spPr/>
    </dgm:pt>
    <dgm:pt modelId="{8B9DCAF0-6CBA-420B-8B4A-AA8299693FD3}" type="pres">
      <dgm:prSet presAssocID="{7C68D849-7460-442C-8146-0BB4EC2A2CB3}" presName="thickLine" presStyleLbl="alignNode1" presStyleIdx="2" presStyleCnt="5"/>
      <dgm:spPr/>
    </dgm:pt>
    <dgm:pt modelId="{4D05B55A-EB99-4A20-93E7-4AD96A516C05}" type="pres">
      <dgm:prSet presAssocID="{7C68D849-7460-442C-8146-0BB4EC2A2CB3}" presName="horz1" presStyleCnt="0"/>
      <dgm:spPr/>
    </dgm:pt>
    <dgm:pt modelId="{0D874DC6-F6BE-41E4-ACC4-A52C2364F316}" type="pres">
      <dgm:prSet presAssocID="{7C68D849-7460-442C-8146-0BB4EC2A2CB3}" presName="tx1" presStyleLbl="revTx" presStyleIdx="2" presStyleCnt="5"/>
      <dgm:spPr/>
    </dgm:pt>
    <dgm:pt modelId="{4BA48B75-2450-4637-BA3B-A143318EFC4D}" type="pres">
      <dgm:prSet presAssocID="{7C68D849-7460-442C-8146-0BB4EC2A2CB3}" presName="vert1" presStyleCnt="0"/>
      <dgm:spPr/>
    </dgm:pt>
    <dgm:pt modelId="{AC11F1DC-7D8D-44D9-BCDA-27AB4C192E1B}" type="pres">
      <dgm:prSet presAssocID="{1C152976-FAB5-41A6-B978-B0ABE57F518D}" presName="thickLine" presStyleLbl="alignNode1" presStyleIdx="3" presStyleCnt="5"/>
      <dgm:spPr/>
    </dgm:pt>
    <dgm:pt modelId="{C1323F2E-93C3-4894-B68F-C96897D970A2}" type="pres">
      <dgm:prSet presAssocID="{1C152976-FAB5-41A6-B978-B0ABE57F518D}" presName="horz1" presStyleCnt="0"/>
      <dgm:spPr/>
    </dgm:pt>
    <dgm:pt modelId="{A66CB12E-BDEE-4785-8A7F-BE192C93EC92}" type="pres">
      <dgm:prSet presAssocID="{1C152976-FAB5-41A6-B978-B0ABE57F518D}" presName="tx1" presStyleLbl="revTx" presStyleIdx="3" presStyleCnt="5"/>
      <dgm:spPr/>
    </dgm:pt>
    <dgm:pt modelId="{2863BADD-0F22-4F59-8314-6E7B7FCDB15F}" type="pres">
      <dgm:prSet presAssocID="{1C152976-FAB5-41A6-B978-B0ABE57F518D}" presName="vert1" presStyleCnt="0"/>
      <dgm:spPr/>
    </dgm:pt>
    <dgm:pt modelId="{65C5224B-514E-4927-BCC1-D2E3F76659AE}" type="pres">
      <dgm:prSet presAssocID="{B83C5412-54D0-40A3-B6B8-204964DDEF4B}" presName="thickLine" presStyleLbl="alignNode1" presStyleIdx="4" presStyleCnt="5"/>
      <dgm:spPr/>
    </dgm:pt>
    <dgm:pt modelId="{31BBD5FD-8A9C-46D5-B922-5DED0CA3240D}" type="pres">
      <dgm:prSet presAssocID="{B83C5412-54D0-40A3-B6B8-204964DDEF4B}" presName="horz1" presStyleCnt="0"/>
      <dgm:spPr/>
    </dgm:pt>
    <dgm:pt modelId="{9AE3FE11-97F6-4BEF-B394-8CA35BD66B2F}" type="pres">
      <dgm:prSet presAssocID="{B83C5412-54D0-40A3-B6B8-204964DDEF4B}" presName="tx1" presStyleLbl="revTx" presStyleIdx="4" presStyleCnt="5"/>
      <dgm:spPr/>
    </dgm:pt>
    <dgm:pt modelId="{462FAEDD-4ACD-4DB4-961D-B976B066341C}" type="pres">
      <dgm:prSet presAssocID="{B83C5412-54D0-40A3-B6B8-204964DDEF4B}" presName="vert1" presStyleCnt="0"/>
      <dgm:spPr/>
    </dgm:pt>
  </dgm:ptLst>
  <dgm:cxnLst>
    <dgm:cxn modelId="{9D536710-3FFA-4436-A917-F546CF7CEB65}" srcId="{7096BFCB-A45D-4CB3-B4B6-E91D666C4969}" destId="{7A5AB296-A74F-4A57-B991-4ADEA3992244}" srcOrd="1" destOrd="0" parTransId="{0B641015-3822-4B22-8796-363B06939925}" sibTransId="{C86B3C8C-6A3E-45EC-975E-172D8894B5FF}"/>
    <dgm:cxn modelId="{91389A38-6156-4F3B-B1FC-054585634DD6}" srcId="{7096BFCB-A45D-4CB3-B4B6-E91D666C4969}" destId="{1C152976-FAB5-41A6-B978-B0ABE57F518D}" srcOrd="3" destOrd="0" parTransId="{C61DF8B6-B46E-4DF6-A8CD-09EF12866317}" sibTransId="{01B2969F-E7E2-482E-B57E-CC6577325F2C}"/>
    <dgm:cxn modelId="{45033F5E-62F5-49C0-BC5C-110F67B2F667}" type="presOf" srcId="{1C152976-FAB5-41A6-B978-B0ABE57F518D}" destId="{A66CB12E-BDEE-4785-8A7F-BE192C93EC92}" srcOrd="0" destOrd="0" presId="urn:microsoft.com/office/officeart/2008/layout/LinedList"/>
    <dgm:cxn modelId="{58FB106A-EBAD-45CC-8A4C-5F94175E3F18}" type="presOf" srcId="{7096BFCB-A45D-4CB3-B4B6-E91D666C4969}" destId="{F71B6DD3-83F7-4D78-8971-C3698CA2832D}" srcOrd="0" destOrd="0" presId="urn:microsoft.com/office/officeart/2008/layout/LinedList"/>
    <dgm:cxn modelId="{7B4E0052-FDF5-4F86-9AFF-2976E34953B1}" type="presOf" srcId="{7A5AB296-A74F-4A57-B991-4ADEA3992244}" destId="{1F03ADC9-8DEA-4DFF-BEA7-7CC711C26B6B}" srcOrd="0" destOrd="0" presId="urn:microsoft.com/office/officeart/2008/layout/LinedList"/>
    <dgm:cxn modelId="{0ED6E278-8AAA-486C-AA75-2439324FB634}" type="presOf" srcId="{7C68D849-7460-442C-8146-0BB4EC2A2CB3}" destId="{0D874DC6-F6BE-41E4-ACC4-A52C2364F316}" srcOrd="0" destOrd="0" presId="urn:microsoft.com/office/officeart/2008/layout/LinedList"/>
    <dgm:cxn modelId="{A410408B-6C7F-4803-A744-55DBB1ABADE7}" srcId="{7096BFCB-A45D-4CB3-B4B6-E91D666C4969}" destId="{256222A1-7096-4CF6-83E5-3D4E59E5A0A1}" srcOrd="0" destOrd="0" parTransId="{89934F0E-98A6-4BBE-9C03-025A0C389169}" sibTransId="{519B3635-3E25-47F9-BE93-A4C42508C205}"/>
    <dgm:cxn modelId="{D9138C9D-A04D-4498-89A0-776E094A0A0E}" type="presOf" srcId="{B83C5412-54D0-40A3-B6B8-204964DDEF4B}" destId="{9AE3FE11-97F6-4BEF-B394-8CA35BD66B2F}" srcOrd="0" destOrd="0" presId="urn:microsoft.com/office/officeart/2008/layout/LinedList"/>
    <dgm:cxn modelId="{E2E55EA9-B3B3-49B0-B494-E92EB3483AEA}" type="presOf" srcId="{256222A1-7096-4CF6-83E5-3D4E59E5A0A1}" destId="{EDC6F2D8-8665-42BE-8C22-46F9442AF18A}" srcOrd="0" destOrd="0" presId="urn:microsoft.com/office/officeart/2008/layout/LinedList"/>
    <dgm:cxn modelId="{BB9DDCB1-8E22-474B-ACE0-A996566305DD}" srcId="{7096BFCB-A45D-4CB3-B4B6-E91D666C4969}" destId="{B83C5412-54D0-40A3-B6B8-204964DDEF4B}" srcOrd="4" destOrd="0" parTransId="{BFC5509E-B712-4915-A9BB-AE695E2F5D19}" sibTransId="{F6CB56BE-9C1B-4EAE-BF13-EF6803D05F6F}"/>
    <dgm:cxn modelId="{B5BA5FFD-200B-45CF-B9C9-93B20819EEAF}" srcId="{7096BFCB-A45D-4CB3-B4B6-E91D666C4969}" destId="{7C68D849-7460-442C-8146-0BB4EC2A2CB3}" srcOrd="2" destOrd="0" parTransId="{61355DA0-3BA9-4451-BCDD-2183B26F3787}" sibTransId="{C10B18B1-AD81-4E98-B555-8D18B3C192F5}"/>
    <dgm:cxn modelId="{B38C0CFA-EE24-4D0D-91F7-5E8117AB5875}" type="presParOf" srcId="{F71B6DD3-83F7-4D78-8971-C3698CA2832D}" destId="{058638FC-F54D-4C1D-8585-32D649D13E9C}" srcOrd="0" destOrd="0" presId="urn:microsoft.com/office/officeart/2008/layout/LinedList"/>
    <dgm:cxn modelId="{AFD4EE97-54AA-42EF-BB26-0EAD39667E1E}" type="presParOf" srcId="{F71B6DD3-83F7-4D78-8971-C3698CA2832D}" destId="{C82A6AF5-A98C-4847-9C9B-125CA903D377}" srcOrd="1" destOrd="0" presId="urn:microsoft.com/office/officeart/2008/layout/LinedList"/>
    <dgm:cxn modelId="{CAE7947A-ACDA-4DD9-B0BF-956D22BFAAEB}" type="presParOf" srcId="{C82A6AF5-A98C-4847-9C9B-125CA903D377}" destId="{EDC6F2D8-8665-42BE-8C22-46F9442AF18A}" srcOrd="0" destOrd="0" presId="urn:microsoft.com/office/officeart/2008/layout/LinedList"/>
    <dgm:cxn modelId="{CD3D2026-1F06-442C-B58B-F8E3B8518D59}" type="presParOf" srcId="{C82A6AF5-A98C-4847-9C9B-125CA903D377}" destId="{B7DE0C9F-3ECA-47C9-9299-27702530F820}" srcOrd="1" destOrd="0" presId="urn:microsoft.com/office/officeart/2008/layout/LinedList"/>
    <dgm:cxn modelId="{9594F436-2188-4104-8768-75E70C79EFAE}" type="presParOf" srcId="{F71B6DD3-83F7-4D78-8971-C3698CA2832D}" destId="{97EF473A-AFAD-4D9E-B510-BF6F7A3CC324}" srcOrd="2" destOrd="0" presId="urn:microsoft.com/office/officeart/2008/layout/LinedList"/>
    <dgm:cxn modelId="{25737EC6-64AA-4F7B-BFBC-AF791156D4C1}" type="presParOf" srcId="{F71B6DD3-83F7-4D78-8971-C3698CA2832D}" destId="{D7951A48-7A0E-4A1D-90A3-CA71AC56D495}" srcOrd="3" destOrd="0" presId="urn:microsoft.com/office/officeart/2008/layout/LinedList"/>
    <dgm:cxn modelId="{46D1F11E-8355-405F-A5C1-429FFF01B31F}" type="presParOf" srcId="{D7951A48-7A0E-4A1D-90A3-CA71AC56D495}" destId="{1F03ADC9-8DEA-4DFF-BEA7-7CC711C26B6B}" srcOrd="0" destOrd="0" presId="urn:microsoft.com/office/officeart/2008/layout/LinedList"/>
    <dgm:cxn modelId="{421C16F9-C2C4-4E39-A36E-9CA4C5D210DF}" type="presParOf" srcId="{D7951A48-7A0E-4A1D-90A3-CA71AC56D495}" destId="{8DBA1927-8C80-41E0-8326-CFE96BE8A5A0}" srcOrd="1" destOrd="0" presId="urn:microsoft.com/office/officeart/2008/layout/LinedList"/>
    <dgm:cxn modelId="{6D20CB50-0789-4B63-B968-64EC7D85E1D0}" type="presParOf" srcId="{F71B6DD3-83F7-4D78-8971-C3698CA2832D}" destId="{8B9DCAF0-6CBA-420B-8B4A-AA8299693FD3}" srcOrd="4" destOrd="0" presId="urn:microsoft.com/office/officeart/2008/layout/LinedList"/>
    <dgm:cxn modelId="{C6F0A304-899F-4B42-B0E2-91A82F5053C6}" type="presParOf" srcId="{F71B6DD3-83F7-4D78-8971-C3698CA2832D}" destId="{4D05B55A-EB99-4A20-93E7-4AD96A516C05}" srcOrd="5" destOrd="0" presId="urn:microsoft.com/office/officeart/2008/layout/LinedList"/>
    <dgm:cxn modelId="{E5A66381-86E6-4BAC-B89F-0660C9066123}" type="presParOf" srcId="{4D05B55A-EB99-4A20-93E7-4AD96A516C05}" destId="{0D874DC6-F6BE-41E4-ACC4-A52C2364F316}" srcOrd="0" destOrd="0" presId="urn:microsoft.com/office/officeart/2008/layout/LinedList"/>
    <dgm:cxn modelId="{2BC4E395-10A9-4677-AF9E-7C988DB0DCFD}" type="presParOf" srcId="{4D05B55A-EB99-4A20-93E7-4AD96A516C05}" destId="{4BA48B75-2450-4637-BA3B-A143318EFC4D}" srcOrd="1" destOrd="0" presId="urn:microsoft.com/office/officeart/2008/layout/LinedList"/>
    <dgm:cxn modelId="{0A3C19CC-6C20-4268-96D9-4D526E97E6E2}" type="presParOf" srcId="{F71B6DD3-83F7-4D78-8971-C3698CA2832D}" destId="{AC11F1DC-7D8D-44D9-BCDA-27AB4C192E1B}" srcOrd="6" destOrd="0" presId="urn:microsoft.com/office/officeart/2008/layout/LinedList"/>
    <dgm:cxn modelId="{B597C00C-0D2E-45BC-9E61-482D2898CDDF}" type="presParOf" srcId="{F71B6DD3-83F7-4D78-8971-C3698CA2832D}" destId="{C1323F2E-93C3-4894-B68F-C96897D970A2}" srcOrd="7" destOrd="0" presId="urn:microsoft.com/office/officeart/2008/layout/LinedList"/>
    <dgm:cxn modelId="{BBA42A05-BFA4-4834-8FBC-A4D1B2230F80}" type="presParOf" srcId="{C1323F2E-93C3-4894-B68F-C96897D970A2}" destId="{A66CB12E-BDEE-4785-8A7F-BE192C93EC92}" srcOrd="0" destOrd="0" presId="urn:microsoft.com/office/officeart/2008/layout/LinedList"/>
    <dgm:cxn modelId="{CF2A417C-62AD-4030-993B-4E3127AF0E38}" type="presParOf" srcId="{C1323F2E-93C3-4894-B68F-C96897D970A2}" destId="{2863BADD-0F22-4F59-8314-6E7B7FCDB15F}" srcOrd="1" destOrd="0" presId="urn:microsoft.com/office/officeart/2008/layout/LinedList"/>
    <dgm:cxn modelId="{29F538DB-0562-4112-81F7-5549126E0CE5}" type="presParOf" srcId="{F71B6DD3-83F7-4D78-8971-C3698CA2832D}" destId="{65C5224B-514E-4927-BCC1-D2E3F76659AE}" srcOrd="8" destOrd="0" presId="urn:microsoft.com/office/officeart/2008/layout/LinedList"/>
    <dgm:cxn modelId="{108B712E-F8C8-450C-B477-50BEBDCEC89D}" type="presParOf" srcId="{F71B6DD3-83F7-4D78-8971-C3698CA2832D}" destId="{31BBD5FD-8A9C-46D5-B922-5DED0CA3240D}" srcOrd="9" destOrd="0" presId="urn:microsoft.com/office/officeart/2008/layout/LinedList"/>
    <dgm:cxn modelId="{E014B506-6484-4354-A542-C7A7176123DA}" type="presParOf" srcId="{31BBD5FD-8A9C-46D5-B922-5DED0CA3240D}" destId="{9AE3FE11-97F6-4BEF-B394-8CA35BD66B2F}" srcOrd="0" destOrd="0" presId="urn:microsoft.com/office/officeart/2008/layout/LinedList"/>
    <dgm:cxn modelId="{3D7267F9-32E3-48DB-AE09-708AF28956A0}" type="presParOf" srcId="{31BBD5FD-8A9C-46D5-B922-5DED0CA3240D}" destId="{462FAEDD-4ACD-4DB4-961D-B976B06634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161CF-A557-435E-B73C-AF54806E7DDB}">
      <dsp:nvSpPr>
        <dsp:cNvPr id="0" name=""/>
        <dsp:cNvSpPr/>
      </dsp:nvSpPr>
      <dsp:spPr>
        <a:xfrm>
          <a:off x="145167" y="261339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5FF48-FEED-4790-B712-A9B2637AA77F}">
      <dsp:nvSpPr>
        <dsp:cNvPr id="0" name=""/>
        <dsp:cNvSpPr/>
      </dsp:nvSpPr>
      <dsp:spPr>
        <a:xfrm>
          <a:off x="432617" y="548789"/>
          <a:ext cx="793908" cy="793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B49F-2DDB-496D-A0B7-B3511C53BDE0}">
      <dsp:nvSpPr>
        <dsp:cNvPr id="0" name=""/>
        <dsp:cNvSpPr/>
      </dsp:nvSpPr>
      <dsp:spPr>
        <a:xfrm>
          <a:off x="1807291" y="261339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Smart contact management system is a web application </a:t>
          </a:r>
        </a:p>
      </dsp:txBody>
      <dsp:txXfrm>
        <a:off x="1807291" y="261339"/>
        <a:ext cx="3226475" cy="1368807"/>
      </dsp:txXfrm>
    </dsp:sp>
    <dsp:sp modelId="{B21A3F22-BE15-44FA-89B8-56691D636A2E}">
      <dsp:nvSpPr>
        <dsp:cNvPr id="0" name=""/>
        <dsp:cNvSpPr/>
      </dsp:nvSpPr>
      <dsp:spPr>
        <a:xfrm>
          <a:off x="5595956" y="261339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CA21F-C578-42AB-AD0B-4454624E99BD}">
      <dsp:nvSpPr>
        <dsp:cNvPr id="0" name=""/>
        <dsp:cNvSpPr/>
      </dsp:nvSpPr>
      <dsp:spPr>
        <a:xfrm>
          <a:off x="5883406" y="548789"/>
          <a:ext cx="793908" cy="793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4FB7B-2AC9-4F20-8090-AC89FDF2F4DB}">
      <dsp:nvSpPr>
        <dsp:cNvPr id="0" name=""/>
        <dsp:cNvSpPr/>
      </dsp:nvSpPr>
      <dsp:spPr>
        <a:xfrm>
          <a:off x="7258080" y="261339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That will help us to store and secure the user credentials and contacts of the user</a:t>
          </a:r>
        </a:p>
      </dsp:txBody>
      <dsp:txXfrm>
        <a:off x="7258080" y="261339"/>
        <a:ext cx="3226475" cy="1368807"/>
      </dsp:txXfrm>
    </dsp:sp>
    <dsp:sp modelId="{DC82CB83-0E5C-4CD9-975A-7EBB89605498}">
      <dsp:nvSpPr>
        <dsp:cNvPr id="0" name=""/>
        <dsp:cNvSpPr/>
      </dsp:nvSpPr>
      <dsp:spPr>
        <a:xfrm>
          <a:off x="145167" y="2609797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7AF7B-39AC-4808-A36C-949C5DF05E05}">
      <dsp:nvSpPr>
        <dsp:cNvPr id="0" name=""/>
        <dsp:cNvSpPr/>
      </dsp:nvSpPr>
      <dsp:spPr>
        <a:xfrm>
          <a:off x="432617" y="2897247"/>
          <a:ext cx="793908" cy="793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C13CB-9035-4D59-86F3-E727146A062B}">
      <dsp:nvSpPr>
        <dsp:cNvPr id="0" name=""/>
        <dsp:cNvSpPr/>
      </dsp:nvSpPr>
      <dsp:spPr>
        <a:xfrm>
          <a:off x="1545495" y="2388550"/>
          <a:ext cx="3750068" cy="1811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project is developed using </a:t>
          </a:r>
          <a:r>
            <a:rPr lang="en-US" sz="2000" kern="1200" dirty="0" err="1"/>
            <a:t>pring</a:t>
          </a:r>
          <a:r>
            <a:rPr lang="en-US" sz="2000" kern="1200" dirty="0"/>
            <a:t> boot which enables the user to add, update, delete the contacts of the user and enable multiple user to login and maintains their data.</a:t>
          </a:r>
        </a:p>
      </dsp:txBody>
      <dsp:txXfrm>
        <a:off x="1545495" y="2388550"/>
        <a:ext cx="3750068" cy="1811302"/>
      </dsp:txXfrm>
    </dsp:sp>
    <dsp:sp modelId="{BC10E76A-2FEF-49F4-ADEE-7262B3C0B4F8}">
      <dsp:nvSpPr>
        <dsp:cNvPr id="0" name=""/>
        <dsp:cNvSpPr/>
      </dsp:nvSpPr>
      <dsp:spPr>
        <a:xfrm>
          <a:off x="5857752" y="2609797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AE291-294E-4039-91EC-0DC603CF6D76}">
      <dsp:nvSpPr>
        <dsp:cNvPr id="0" name=""/>
        <dsp:cNvSpPr/>
      </dsp:nvSpPr>
      <dsp:spPr>
        <a:xfrm>
          <a:off x="6145202" y="2897247"/>
          <a:ext cx="793908" cy="793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E16F3-733C-47B9-895E-CBB263FDE905}">
      <dsp:nvSpPr>
        <dsp:cNvPr id="0" name=""/>
        <dsp:cNvSpPr/>
      </dsp:nvSpPr>
      <dsp:spPr>
        <a:xfrm>
          <a:off x="7519876" y="2609797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 main objective of the project is to help people to maintain their contacts in an efficient manner.</a:t>
          </a:r>
        </a:p>
      </dsp:txBody>
      <dsp:txXfrm>
        <a:off x="7519876" y="2609797"/>
        <a:ext cx="3226475" cy="1368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08F47-D219-493D-B402-03C35F68B277}">
      <dsp:nvSpPr>
        <dsp:cNvPr id="0" name=""/>
        <dsp:cNvSpPr/>
      </dsp:nvSpPr>
      <dsp:spPr>
        <a:xfrm>
          <a:off x="0" y="410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0E3C1-9956-446F-8C31-ACCE4FC3F0C5}">
      <dsp:nvSpPr>
        <dsp:cNvPr id="0" name=""/>
        <dsp:cNvSpPr/>
      </dsp:nvSpPr>
      <dsp:spPr>
        <a:xfrm>
          <a:off x="290917" y="216796"/>
          <a:ext cx="528941" cy="528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7927B-048A-4DD3-A12F-6E2B0C0438C6}">
      <dsp:nvSpPr>
        <dsp:cNvPr id="0" name=""/>
        <dsp:cNvSpPr/>
      </dsp:nvSpPr>
      <dsp:spPr>
        <a:xfrm>
          <a:off x="1110777" y="410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current contact manger enables single user to manage his contacts.</a:t>
          </a:r>
        </a:p>
      </dsp:txBody>
      <dsp:txXfrm>
        <a:off x="1110777" y="410"/>
        <a:ext cx="8668404" cy="961712"/>
      </dsp:txXfrm>
    </dsp:sp>
    <dsp:sp modelId="{C5A0472D-F516-4B2E-A07A-E7C09536A2AD}">
      <dsp:nvSpPr>
        <dsp:cNvPr id="0" name=""/>
        <dsp:cNvSpPr/>
      </dsp:nvSpPr>
      <dsp:spPr>
        <a:xfrm>
          <a:off x="0" y="1202551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F6BEF-FB18-4966-96B4-BBBA32950444}">
      <dsp:nvSpPr>
        <dsp:cNvPr id="0" name=""/>
        <dsp:cNvSpPr/>
      </dsp:nvSpPr>
      <dsp:spPr>
        <a:xfrm>
          <a:off x="290917" y="1418936"/>
          <a:ext cx="528941" cy="528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CBBB2-CCC5-48B5-8B72-4A50ABC1E5D3}">
      <dsp:nvSpPr>
        <dsp:cNvPr id="0" name=""/>
        <dsp:cNvSpPr/>
      </dsp:nvSpPr>
      <dsp:spPr>
        <a:xfrm>
          <a:off x="1110777" y="1202551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Security aspect might be missing.</a:t>
          </a:r>
        </a:p>
      </dsp:txBody>
      <dsp:txXfrm>
        <a:off x="1110777" y="1202551"/>
        <a:ext cx="8668404" cy="961712"/>
      </dsp:txXfrm>
    </dsp:sp>
    <dsp:sp modelId="{E595856C-8992-48ED-AFD1-114C84FCB379}">
      <dsp:nvSpPr>
        <dsp:cNvPr id="0" name=""/>
        <dsp:cNvSpPr/>
      </dsp:nvSpPr>
      <dsp:spPr>
        <a:xfrm>
          <a:off x="0" y="2404691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D9067-49D2-4481-B996-8233CC730629}">
      <dsp:nvSpPr>
        <dsp:cNvPr id="0" name=""/>
        <dsp:cNvSpPr/>
      </dsp:nvSpPr>
      <dsp:spPr>
        <a:xfrm>
          <a:off x="290917" y="2621076"/>
          <a:ext cx="528941" cy="528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6964E-21ED-4442-A5AF-E7CA90A0D700}">
      <dsp:nvSpPr>
        <dsp:cNvPr id="0" name=""/>
        <dsp:cNvSpPr/>
      </dsp:nvSpPr>
      <dsp:spPr>
        <a:xfrm>
          <a:off x="1110777" y="2404691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contacts might be written in a book and kept.</a:t>
          </a:r>
        </a:p>
      </dsp:txBody>
      <dsp:txXfrm>
        <a:off x="1110777" y="2404691"/>
        <a:ext cx="8668404" cy="961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D6B45-750F-44DB-B3CE-89E6648EB7DF}">
      <dsp:nvSpPr>
        <dsp:cNvPr id="0" name=""/>
        <dsp:cNvSpPr/>
      </dsp:nvSpPr>
      <dsp:spPr>
        <a:xfrm>
          <a:off x="3319765" y="418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Register if you are a new user, Login if you have already registered.</a:t>
          </a:r>
        </a:p>
      </dsp:txBody>
      <dsp:txXfrm>
        <a:off x="3352509" y="33162"/>
        <a:ext cx="3669248" cy="605279"/>
      </dsp:txXfrm>
    </dsp:sp>
    <dsp:sp modelId="{7D0FA3DB-C85B-435F-9F48-C2D6A6FA0B6E}">
      <dsp:nvSpPr>
        <dsp:cNvPr id="0" name=""/>
        <dsp:cNvSpPr/>
      </dsp:nvSpPr>
      <dsp:spPr>
        <a:xfrm>
          <a:off x="3319765" y="704723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Dashboard will be displayed.</a:t>
          </a:r>
        </a:p>
      </dsp:txBody>
      <dsp:txXfrm>
        <a:off x="3352509" y="737467"/>
        <a:ext cx="3669248" cy="605279"/>
      </dsp:txXfrm>
    </dsp:sp>
    <dsp:sp modelId="{89B7EEC1-4F5F-4829-81F8-5F4E74D73DA3}">
      <dsp:nvSpPr>
        <dsp:cNvPr id="0" name=""/>
        <dsp:cNvSpPr/>
      </dsp:nvSpPr>
      <dsp:spPr>
        <a:xfrm>
          <a:off x="3319765" y="1409029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on </a:t>
          </a:r>
          <a:r>
            <a:rPr lang="en-US" sz="1700" u="sng" kern="1200" dirty="0"/>
            <a:t>add contact </a:t>
          </a:r>
          <a:r>
            <a:rPr lang="en-US" sz="1700" kern="1200" dirty="0"/>
            <a:t>to add new contact.</a:t>
          </a:r>
        </a:p>
      </dsp:txBody>
      <dsp:txXfrm>
        <a:off x="3352509" y="1441773"/>
        <a:ext cx="3669248" cy="605279"/>
      </dsp:txXfrm>
    </dsp:sp>
    <dsp:sp modelId="{99568DEB-9E6E-4A25-AAB1-CEAE4BA926BB}">
      <dsp:nvSpPr>
        <dsp:cNvPr id="0" name=""/>
        <dsp:cNvSpPr/>
      </dsp:nvSpPr>
      <dsp:spPr>
        <a:xfrm>
          <a:off x="3319765" y="2113334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Your profile to view the list of contacts</a:t>
          </a:r>
        </a:p>
      </dsp:txBody>
      <dsp:txXfrm>
        <a:off x="3352509" y="2146078"/>
        <a:ext cx="3669248" cy="605279"/>
      </dsp:txXfrm>
    </dsp:sp>
    <dsp:sp modelId="{0A6FE841-2F16-43BD-92DD-DBCD99AF7AE5}">
      <dsp:nvSpPr>
        <dsp:cNvPr id="0" name=""/>
        <dsp:cNvSpPr/>
      </dsp:nvSpPr>
      <dsp:spPr>
        <a:xfrm>
          <a:off x="3319765" y="2817640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to modify the entered details.</a:t>
          </a:r>
        </a:p>
      </dsp:txBody>
      <dsp:txXfrm>
        <a:off x="3352509" y="2850384"/>
        <a:ext cx="3669248" cy="605279"/>
      </dsp:txXfrm>
    </dsp:sp>
    <dsp:sp modelId="{0B35B073-E897-4C11-AC3D-6826A4FACD58}">
      <dsp:nvSpPr>
        <dsp:cNvPr id="0" name=""/>
        <dsp:cNvSpPr/>
      </dsp:nvSpPr>
      <dsp:spPr>
        <a:xfrm>
          <a:off x="3319765" y="3521945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Delete to remove the contact.</a:t>
          </a:r>
        </a:p>
      </dsp:txBody>
      <dsp:txXfrm>
        <a:off x="3352509" y="3554689"/>
        <a:ext cx="3669248" cy="605279"/>
      </dsp:txXfrm>
    </dsp:sp>
    <dsp:sp modelId="{40CE9906-877D-4707-99B6-A2B7C79E8834}">
      <dsp:nvSpPr>
        <dsp:cNvPr id="0" name=""/>
        <dsp:cNvSpPr/>
      </dsp:nvSpPr>
      <dsp:spPr>
        <a:xfrm>
          <a:off x="3319765" y="4226251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Logout to exit.</a:t>
          </a:r>
        </a:p>
      </dsp:txBody>
      <dsp:txXfrm>
        <a:off x="3352509" y="4258995"/>
        <a:ext cx="3669248" cy="60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638FC-F54D-4C1D-8585-32D649D13E9C}">
      <dsp:nvSpPr>
        <dsp:cNvPr id="0" name=""/>
        <dsp:cNvSpPr/>
      </dsp:nvSpPr>
      <dsp:spPr>
        <a:xfrm>
          <a:off x="0" y="410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6F2D8-8665-42BE-8C22-46F9442AF18A}">
      <dsp:nvSpPr>
        <dsp:cNvPr id="0" name=""/>
        <dsp:cNvSpPr/>
      </dsp:nvSpPr>
      <dsp:spPr>
        <a:xfrm>
          <a:off x="0" y="410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HARDWARE REQUIREMENTS                                 SOFTWARE REQUIREMENTS</a:t>
          </a:r>
          <a:endParaRPr lang="en-US" sz="1900" kern="1200"/>
        </a:p>
      </dsp:txBody>
      <dsp:txXfrm>
        <a:off x="0" y="410"/>
        <a:ext cx="9779182" cy="673198"/>
      </dsp:txXfrm>
    </dsp:sp>
    <dsp:sp modelId="{97EF473A-AFAD-4D9E-B510-BF6F7A3CC324}">
      <dsp:nvSpPr>
        <dsp:cNvPr id="0" name=""/>
        <dsp:cNvSpPr/>
      </dsp:nvSpPr>
      <dsp:spPr>
        <a:xfrm>
          <a:off x="0" y="673609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3ADC9-8DEA-4DFF-BEA7-7CC711C26B6B}">
      <dsp:nvSpPr>
        <dsp:cNvPr id="0" name=""/>
        <dsp:cNvSpPr/>
      </dsp:nvSpPr>
      <dsp:spPr>
        <a:xfrm>
          <a:off x="0" y="673609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Processor 		:        intel 4 +                       OS                          : Windows 7 or Higher</a:t>
          </a:r>
        </a:p>
      </dsp:txBody>
      <dsp:txXfrm>
        <a:off x="0" y="673609"/>
        <a:ext cx="9779182" cy="673198"/>
      </dsp:txXfrm>
    </dsp:sp>
    <dsp:sp modelId="{8B9DCAF0-6CBA-420B-8B4A-AA8299693FD3}">
      <dsp:nvSpPr>
        <dsp:cNvPr id="0" name=""/>
        <dsp:cNvSpPr/>
      </dsp:nvSpPr>
      <dsp:spPr>
        <a:xfrm>
          <a:off x="0" y="1346807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74DC6-F6BE-41E4-ACC4-A52C2364F316}">
      <dsp:nvSpPr>
        <dsp:cNvPr id="0" name=""/>
        <dsp:cNvSpPr/>
      </dsp:nvSpPr>
      <dsp:spPr>
        <a:xfrm>
          <a:off x="0" y="1346807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RAM			:        4GB                             Back End               : MySQL Server </a:t>
          </a:r>
        </a:p>
      </dsp:txBody>
      <dsp:txXfrm>
        <a:off x="0" y="1346807"/>
        <a:ext cx="9779182" cy="673198"/>
      </dsp:txXfrm>
    </dsp:sp>
    <dsp:sp modelId="{AC11F1DC-7D8D-44D9-BCDA-27AB4C192E1B}">
      <dsp:nvSpPr>
        <dsp:cNvPr id="0" name=""/>
        <dsp:cNvSpPr/>
      </dsp:nvSpPr>
      <dsp:spPr>
        <a:xfrm>
          <a:off x="0" y="2020005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B12E-BDEE-4785-8A7F-BE192C93EC92}">
      <dsp:nvSpPr>
        <dsp:cNvPr id="0" name=""/>
        <dsp:cNvSpPr/>
      </dsp:nvSpPr>
      <dsp:spPr>
        <a:xfrm>
          <a:off x="0" y="2020005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Hard Disk		:        Minimum of 80 GB     Front End	         : Thymleaf</a:t>
          </a:r>
        </a:p>
      </dsp:txBody>
      <dsp:txXfrm>
        <a:off x="0" y="2020005"/>
        <a:ext cx="9779182" cy="673198"/>
      </dsp:txXfrm>
    </dsp:sp>
    <dsp:sp modelId="{65C5224B-514E-4927-BCC1-D2E3F76659AE}">
      <dsp:nvSpPr>
        <dsp:cNvPr id="0" name=""/>
        <dsp:cNvSpPr/>
      </dsp:nvSpPr>
      <dsp:spPr>
        <a:xfrm>
          <a:off x="0" y="2693203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3FE11-97F6-4BEF-B394-8CA35BD66B2F}">
      <dsp:nvSpPr>
        <dsp:cNvPr id="0" name=""/>
        <dsp:cNvSpPr/>
      </dsp:nvSpPr>
      <dsp:spPr>
        <a:xfrm>
          <a:off x="0" y="2693203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Speed			:        1.2 GHz+ 	                  Tool Kit 	         : Spring tool suit</a:t>
          </a:r>
        </a:p>
      </dsp:txBody>
      <dsp:txXfrm>
        <a:off x="0" y="2693203"/>
        <a:ext cx="9779182" cy="67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single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019" y="3177085"/>
            <a:ext cx="9779183" cy="1325563"/>
          </a:xfrm>
        </p:spPr>
        <p:txBody>
          <a:bodyPr/>
          <a:lstStyle/>
          <a:p>
            <a:pPr algn="ctr"/>
            <a:br>
              <a:rPr lang="en-US" sz="6000" b="1" dirty="0">
                <a:latin typeface="Bookman Old Style" pitchFamily="18" charset="0"/>
              </a:rPr>
            </a:br>
            <a:br>
              <a:rPr lang="en-US" sz="6000" b="1" dirty="0">
                <a:latin typeface="Bookman Old Style" pitchFamily="18" charset="0"/>
              </a:rPr>
            </a:br>
            <a:r>
              <a:rPr lang="en-US" sz="2000" b="1" dirty="0">
                <a:solidFill>
                  <a:srgbClr val="002060"/>
                </a:solidFill>
                <a:latin typeface="Bookman Old Style"/>
              </a:rPr>
              <a:t>VIDYA VIKAS INSTITUTE OF </a:t>
            </a:r>
            <a:br>
              <a:rPr lang="en-US" sz="2000" b="1" dirty="0">
                <a:latin typeface="Bookman Old Style" pitchFamily="18" charset="0"/>
              </a:rPr>
            </a:br>
            <a:r>
              <a:rPr lang="en-US" sz="2000" b="1" dirty="0">
                <a:solidFill>
                  <a:srgbClr val="002060"/>
                </a:solidFill>
                <a:latin typeface="Bookman Old Style"/>
              </a:rPr>
              <a:t>ENGINEERING AND TECHNOLOGY</a:t>
            </a:r>
            <a:br>
              <a:rPr lang="en-US" sz="2000" b="1" dirty="0">
                <a:latin typeface="Bookman Old Style" pitchFamily="18" charset="0"/>
              </a:rPr>
            </a:br>
            <a:r>
              <a:rPr lang="en-US" sz="2000" b="1" dirty="0">
                <a:latin typeface="Bookman Old Style"/>
              </a:rPr>
              <a:t>#127-28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, Bannur Road, Aalanahally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 Post,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Mysuru-570028</a:t>
            </a:r>
            <a:br>
              <a:rPr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</a:br>
            <a:br>
              <a:rPr lang="en-US" sz="1400" b="1" dirty="0">
                <a:latin typeface="Bookman Old Style" pitchFamily="18" charset="0"/>
              </a:rPr>
            </a:br>
            <a:r>
              <a:rPr lang="en-US" sz="1800" b="1" dirty="0">
                <a:solidFill>
                  <a:srgbClr val="FF0000"/>
                </a:solidFill>
                <a:latin typeface="Bookman Old Style"/>
              </a:rPr>
              <a:t>DEPARTMENT OF </a:t>
            </a:r>
            <a:br>
              <a:rPr lang="en-US" sz="1800" b="1" dirty="0">
                <a:solidFill>
                  <a:srgbClr val="FF0000"/>
                </a:solidFill>
                <a:latin typeface="Bookman Old Style"/>
              </a:rPr>
            </a:br>
            <a:r>
              <a:rPr lang="en-US" sz="1800" b="1" dirty="0">
                <a:solidFill>
                  <a:srgbClr val="FF0000"/>
                </a:solidFill>
                <a:latin typeface="Bookman Old Style"/>
              </a:rPr>
              <a:t>COMPUTER SCIENCE AND ENGINEERING</a:t>
            </a:r>
            <a:br>
              <a:rPr lang="en-US" sz="1400" b="1" dirty="0">
                <a:latin typeface="Bookman Old Style" pitchFamily="18" charset="0"/>
              </a:rPr>
            </a:br>
            <a:br>
              <a:rPr lang="en-US" sz="1400" b="1" dirty="0">
                <a:latin typeface="Bookman Old Style" pitchFamily="18" charset="0"/>
              </a:rPr>
            </a:br>
            <a:r>
              <a:rPr lang="en-IN" sz="1800" b="1" dirty="0">
                <a:solidFill>
                  <a:srgbClr val="C00000"/>
                </a:solidFill>
                <a:latin typeface="Times New Roman"/>
                <a:cs typeface="Times New Roman"/>
              </a:rPr>
              <a:t>Internship Presentation</a:t>
            </a:r>
            <a:br>
              <a:rPr lang="en-US" sz="1800" b="1" dirty="0">
                <a:latin typeface="Bookman Old Style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on</a:t>
            </a:r>
            <a:br>
              <a:rPr lang="en-IN" sz="2200" b="1" dirty="0">
                <a:latin typeface="Copperplate Gothic Light" pitchFamily="34" charset="0"/>
                <a:cs typeface="Times New Roman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“SMART CONTACT MANAGEMENT”</a:t>
            </a:r>
            <a:br>
              <a:rPr lang="en-IN" sz="2000" b="1" dirty="0">
                <a:solidFill>
                  <a:srgbClr val="C00000"/>
                </a:solidFill>
                <a:latin typeface="Times New Roman"/>
                <a:cs typeface="Times New Roman"/>
              </a:rPr>
            </a:br>
            <a:r>
              <a:rPr lang="en-IN" sz="1600" b="1" dirty="0">
                <a:latin typeface="Times New Roman"/>
                <a:cs typeface="Times New Roman"/>
              </a:rPr>
              <a:t>By</a:t>
            </a:r>
            <a:r>
              <a:rPr lang="en-IN" sz="1600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br>
              <a:rPr lang="en-IN" sz="1600" b="1" dirty="0">
                <a:solidFill>
                  <a:srgbClr val="7030A0"/>
                </a:solidFill>
                <a:latin typeface="Times New Roman"/>
                <a:cs typeface="Times New Roman"/>
              </a:rPr>
            </a:br>
            <a:r>
              <a:rPr lang="en-IN" sz="2200" dirty="0">
                <a:solidFill>
                  <a:srgbClr val="7030A0"/>
                </a:solidFill>
                <a:latin typeface="Times New Roman"/>
                <a:cs typeface="Times New Roman"/>
              </a:rPr>
              <a:t>HITHESH C H </a:t>
            </a:r>
            <a:r>
              <a:rPr lang="en-IN" sz="2200" b="1" dirty="0">
                <a:solidFill>
                  <a:srgbClr val="7030A0"/>
                </a:solidFill>
                <a:latin typeface="Times New Roman"/>
                <a:cs typeface="Times New Roman"/>
              </a:rPr>
              <a:t>[4VM18CS017]</a:t>
            </a:r>
            <a:br>
              <a:rPr lang="en-US" sz="5400" b="1" dirty="0">
                <a:latin typeface="Bookman Old Style" pitchFamily="18" charset="0"/>
              </a:rPr>
            </a:b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/>
              </a:rPr>
              <a:t> 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B46063D-CC16-40D4-ABF2-BA2ABE8C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259" y="4029387"/>
            <a:ext cx="80390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the guidance of </a:t>
            </a:r>
          </a:p>
          <a:p>
            <a:pPr algn="ctr"/>
            <a:r>
              <a:rPr lang="en-IN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Internal Guide                                                             External Guide</a:t>
            </a:r>
          </a:p>
          <a:p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            Prof . </a:t>
            </a:r>
            <a:r>
              <a:rPr lang="en-IN" sz="1800" dirty="0" err="1">
                <a:latin typeface="Times New Roman"/>
                <a:cs typeface="Times New Roman"/>
              </a:rPr>
              <a:t>Madhusudhan</a:t>
            </a:r>
            <a:r>
              <a:rPr lang="en-IN" sz="1800" dirty="0">
                <a:latin typeface="Times New Roman"/>
                <a:cs typeface="Times New Roman"/>
              </a:rPr>
              <a:t> G K</a:t>
            </a:r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                                                         Ranjith</a:t>
            </a:r>
            <a:endParaRPr lang="en-IN" sz="1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Assistant Professor , Dept of CSE                                                 </a:t>
            </a:r>
            <a:r>
              <a:rPr lang="en-IN" sz="1800" cap="none" dirty="0" err="1">
                <a:solidFill>
                  <a:schemeClr val="tx1"/>
                </a:solidFill>
                <a:latin typeface="Times New Roman"/>
                <a:cs typeface="Times New Roman"/>
              </a:rPr>
              <a:t>Tecnotree</a:t>
            </a:r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 Academy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D4CC-32F5-4513-8029-048EE63DAC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9" y="131976"/>
            <a:ext cx="1483022" cy="111236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FFD537-866C-4009-8210-EA5683D6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717" y="131976"/>
            <a:ext cx="1221264" cy="12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B8256E1-EBDD-4F50-8EB2-2860CDDA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45325-938B-4DAE-A4CB-9D4731BFBAA4}"/>
              </a:ext>
            </a:extLst>
          </p:cNvPr>
          <p:cNvGrpSpPr/>
          <p:nvPr/>
        </p:nvGrpSpPr>
        <p:grpSpPr>
          <a:xfrm>
            <a:off x="678730" y="2177592"/>
            <a:ext cx="7843101" cy="3667027"/>
            <a:chOff x="2396359" y="2722196"/>
            <a:chExt cx="6471319" cy="27374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111609-B091-4FC0-BDE0-73E3732B2147}"/>
                </a:ext>
              </a:extLst>
            </p:cNvPr>
            <p:cNvSpPr/>
            <p:nvPr/>
          </p:nvSpPr>
          <p:spPr>
            <a:xfrm>
              <a:off x="2396359" y="3429000"/>
              <a:ext cx="1095947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</a:t>
              </a:r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DEC0254-9A99-4FC8-9103-283B2F612694}"/>
                </a:ext>
              </a:extLst>
            </p:cNvPr>
            <p:cNvSpPr/>
            <p:nvPr/>
          </p:nvSpPr>
          <p:spPr>
            <a:xfrm>
              <a:off x="4855778" y="3266392"/>
              <a:ext cx="756741" cy="75364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Login</a:t>
              </a:r>
              <a:endParaRPr lang="en-IN" sz="1200" dirty="0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4DEC91D4-AB87-41A7-AFB0-09035B336E6C}"/>
                </a:ext>
              </a:extLst>
            </p:cNvPr>
            <p:cNvSpPr/>
            <p:nvPr/>
          </p:nvSpPr>
          <p:spPr>
            <a:xfrm>
              <a:off x="7823189" y="3279826"/>
              <a:ext cx="685800" cy="694546"/>
            </a:xfrm>
            <a:prstGeom prst="ca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28A59C-E17E-483F-A2FE-E132A430711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92306" y="3613666"/>
              <a:ext cx="1344899" cy="1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64BEA6-31EB-4D36-BD5E-CF293356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117631" y="3014906"/>
              <a:ext cx="0" cy="409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4D3A55-C9A1-40A9-BCF8-9861064077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0628" y="2987368"/>
              <a:ext cx="2183520" cy="2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979E56-D942-41C8-9218-736D2A01FEB7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5234149" y="3014906"/>
              <a:ext cx="0" cy="251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A6A8F1-2F79-4FFF-BEF3-80E1F39BA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2524" y="3689739"/>
              <a:ext cx="2210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B1DBAC-ED5A-4A25-98AA-E28EB7087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524" y="3375108"/>
              <a:ext cx="2151993" cy="3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4C610C-56A2-4A4E-9518-851FC1E55052}"/>
                </a:ext>
              </a:extLst>
            </p:cNvPr>
            <p:cNvSpPr/>
            <p:nvPr/>
          </p:nvSpPr>
          <p:spPr>
            <a:xfrm>
              <a:off x="4698246" y="4619297"/>
              <a:ext cx="1056289" cy="840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164974-19E2-4E5E-AD7E-827A9D5F191D}"/>
                </a:ext>
              </a:extLst>
            </p:cNvPr>
            <p:cNvCxnSpPr>
              <a:cxnSpLocks/>
              <a:stCxn id="20" idx="4"/>
              <a:endCxn id="28" idx="0"/>
            </p:cNvCxnSpPr>
            <p:nvPr/>
          </p:nvCxnSpPr>
          <p:spPr>
            <a:xfrm flipH="1">
              <a:off x="5226391" y="4020033"/>
              <a:ext cx="7758" cy="599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77C51C-9A8F-4689-B5AB-D5BABB2F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207" y="3974372"/>
              <a:ext cx="2126998" cy="952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B66154D-7183-406E-BFFB-4DF7B8FA6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31" y="3854669"/>
              <a:ext cx="1875007" cy="83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EC2BC0-3F48-4CA5-802A-98B9DA5B6117}"/>
                </a:ext>
              </a:extLst>
            </p:cNvPr>
            <p:cNvSpPr/>
            <p:nvPr/>
          </p:nvSpPr>
          <p:spPr>
            <a:xfrm>
              <a:off x="7535917" y="4926724"/>
              <a:ext cx="906517" cy="4037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13D12-A56B-4EB7-AECE-D600CF08592B}"/>
                </a:ext>
              </a:extLst>
            </p:cNvPr>
            <p:cNvSpPr txBox="1"/>
            <p:nvPr/>
          </p:nvSpPr>
          <p:spPr>
            <a:xfrm>
              <a:off x="3670925" y="3675933"/>
              <a:ext cx="10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Registered</a:t>
              </a:r>
              <a:endParaRPr lang="en-IN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402B3D-8444-4A63-BEB8-EE5830DD821B}"/>
                </a:ext>
              </a:extLst>
            </p:cNvPr>
            <p:cNvSpPr txBox="1"/>
            <p:nvPr/>
          </p:nvSpPr>
          <p:spPr>
            <a:xfrm>
              <a:off x="3499089" y="3213651"/>
              <a:ext cx="1301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Request</a:t>
              </a:r>
              <a:r>
                <a:rPr lang="en-US" dirty="0"/>
                <a:t> </a:t>
              </a:r>
              <a:r>
                <a:rPr lang="en-US" sz="1200" dirty="0"/>
                <a:t>login</a:t>
              </a:r>
              <a:endParaRPr lang="en-IN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1F9AB0-D525-4FF7-9C83-594ECF66250B}"/>
                </a:ext>
              </a:extLst>
            </p:cNvPr>
            <p:cNvSpPr txBox="1"/>
            <p:nvPr/>
          </p:nvSpPr>
          <p:spPr>
            <a:xfrm>
              <a:off x="3508388" y="2722196"/>
              <a:ext cx="127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 to login</a:t>
              </a:r>
              <a:endParaRPr lang="en-IN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0F4879-4A30-4576-8336-14337393BC04}"/>
                </a:ext>
              </a:extLst>
            </p:cNvPr>
            <p:cNvSpPr txBox="1"/>
            <p:nvPr/>
          </p:nvSpPr>
          <p:spPr>
            <a:xfrm>
              <a:off x="5156033" y="2905739"/>
              <a:ext cx="1274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Login</a:t>
              </a:r>
              <a:r>
                <a:rPr lang="en-US" dirty="0"/>
                <a:t> </a:t>
              </a:r>
              <a:r>
                <a:rPr lang="en-US" sz="1200" dirty="0"/>
                <a:t>fail</a:t>
              </a:r>
              <a:endParaRPr lang="en-IN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75317C-2F8F-4AD3-A575-C10FD3131574}"/>
                </a:ext>
              </a:extLst>
            </p:cNvPr>
            <p:cNvSpPr txBox="1"/>
            <p:nvPr/>
          </p:nvSpPr>
          <p:spPr>
            <a:xfrm>
              <a:off x="7593112" y="4942938"/>
              <a:ext cx="1274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Logout</a:t>
              </a:r>
              <a:endParaRPr lang="en-I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C3A21D-D68D-4F57-A50B-ADE22F9E6D2F}"/>
                </a:ext>
              </a:extLst>
            </p:cNvPr>
            <p:cNvSpPr txBox="1"/>
            <p:nvPr/>
          </p:nvSpPr>
          <p:spPr>
            <a:xfrm>
              <a:off x="4800846" y="4901473"/>
              <a:ext cx="1274566" cy="20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Add contacts</a:t>
              </a:r>
              <a:endParaRPr lang="en-IN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401188-8CC3-472F-923D-0FDC2E774346}"/>
                </a:ext>
              </a:extLst>
            </p:cNvPr>
            <p:cNvSpPr txBox="1"/>
            <p:nvPr/>
          </p:nvSpPr>
          <p:spPr>
            <a:xfrm>
              <a:off x="6207748" y="3112313"/>
              <a:ext cx="127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Authentication</a:t>
              </a:r>
              <a:endParaRPr lang="en-IN" sz="12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F1C9B8B-EC31-43AF-833F-6C0258B205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5754535" y="5128596"/>
              <a:ext cx="1781382" cy="3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32DE50-8F06-4AAA-82E8-6687AFE79719}"/>
                </a:ext>
              </a:extLst>
            </p:cNvPr>
            <p:cNvSpPr txBox="1"/>
            <p:nvPr/>
          </p:nvSpPr>
          <p:spPr>
            <a:xfrm>
              <a:off x="5762294" y="3965393"/>
              <a:ext cx="147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Store data into database</a:t>
              </a:r>
              <a:endParaRPr lang="en-IN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B92565-876E-4FBD-B38D-EBE12BC73D0A}"/>
                </a:ext>
              </a:extLst>
            </p:cNvPr>
            <p:cNvSpPr txBox="1"/>
            <p:nvPr/>
          </p:nvSpPr>
          <p:spPr>
            <a:xfrm>
              <a:off x="6927724" y="4371534"/>
              <a:ext cx="147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Retrieve data from database</a:t>
              </a:r>
              <a:endParaRPr lang="en-IN" sz="12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D114524-DAC6-48B3-8B58-765CABFC56D5}"/>
              </a:ext>
            </a:extLst>
          </p:cNvPr>
          <p:cNvSpPr txBox="1"/>
          <p:nvPr/>
        </p:nvSpPr>
        <p:spPr>
          <a:xfrm>
            <a:off x="7234070" y="3233285"/>
            <a:ext cx="1544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</a:t>
            </a:r>
            <a:endParaRPr lang="en-IN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3AD205-FE01-4738-9AE7-A8243871A388}"/>
              </a:ext>
            </a:extLst>
          </p:cNvPr>
          <p:cNvSpPr txBox="1"/>
          <p:nvPr/>
        </p:nvSpPr>
        <p:spPr>
          <a:xfrm>
            <a:off x="678730" y="1172711"/>
            <a:ext cx="687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Block diagram</a:t>
            </a:r>
            <a:endParaRPr lang="en-IN" sz="4800" b="1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745AC101-F62A-4B52-AC53-1CC655725283}"/>
              </a:ext>
            </a:extLst>
          </p:cNvPr>
          <p:cNvSpPr txBox="1">
            <a:spLocks/>
          </p:cNvSpPr>
          <p:nvPr/>
        </p:nvSpPr>
        <p:spPr>
          <a:xfrm>
            <a:off x="269378" y="6480135"/>
            <a:ext cx="3908197" cy="2306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Department of computer science and engineering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866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4F64-8F20-4DEB-80E0-415B056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8" y="659877"/>
            <a:ext cx="9956860" cy="855530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Registration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9AE56-D0CC-4C42-B44C-6B8B472098E9}"/>
              </a:ext>
            </a:extLst>
          </p:cNvPr>
          <p:cNvSpPr/>
          <p:nvPr/>
        </p:nvSpPr>
        <p:spPr>
          <a:xfrm>
            <a:off x="546755" y="2233972"/>
            <a:ext cx="1885360" cy="716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registration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28B1CC-43F9-4821-AF46-49B5026BF0F5}"/>
              </a:ext>
            </a:extLst>
          </p:cNvPr>
          <p:cNvSpPr/>
          <p:nvPr/>
        </p:nvSpPr>
        <p:spPr>
          <a:xfrm>
            <a:off x="3883843" y="1781667"/>
            <a:ext cx="1885360" cy="17816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 User details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813F5B-9EA2-4044-BAFB-ACD2F0F85079}"/>
              </a:ext>
            </a:extLst>
          </p:cNvPr>
          <p:cNvSpPr/>
          <p:nvPr/>
        </p:nvSpPr>
        <p:spPr>
          <a:xfrm>
            <a:off x="3784861" y="4095854"/>
            <a:ext cx="2083324" cy="10369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 terms &amp; conditions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688A7-482D-4F71-BB50-AA02DBB715DC}"/>
              </a:ext>
            </a:extLst>
          </p:cNvPr>
          <p:cNvSpPr/>
          <p:nvPr/>
        </p:nvSpPr>
        <p:spPr>
          <a:xfrm>
            <a:off x="7579148" y="3456985"/>
            <a:ext cx="1319753" cy="443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Submit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E6A03-FAA0-43E6-90D4-9BDA5D5E2065}"/>
              </a:ext>
            </a:extLst>
          </p:cNvPr>
          <p:cNvSpPr/>
          <p:nvPr/>
        </p:nvSpPr>
        <p:spPr>
          <a:xfrm>
            <a:off x="7579149" y="4614329"/>
            <a:ext cx="1319753" cy="443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03DECAA-61B0-4955-BC6E-8E2381533AC8}"/>
              </a:ext>
            </a:extLst>
          </p:cNvPr>
          <p:cNvSpPr/>
          <p:nvPr/>
        </p:nvSpPr>
        <p:spPr>
          <a:xfrm>
            <a:off x="10293258" y="3630655"/>
            <a:ext cx="1198016" cy="93039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E13802-4F9E-444B-9946-ADDD40DFE9BE}"/>
              </a:ext>
            </a:extLst>
          </p:cNvPr>
          <p:cNvCxnSpPr>
            <a:stCxn id="5" idx="3"/>
          </p:cNvCxnSpPr>
          <p:nvPr/>
        </p:nvCxnSpPr>
        <p:spPr>
          <a:xfrm flipV="1">
            <a:off x="2432115" y="2592009"/>
            <a:ext cx="14517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C30F54-820F-4E30-95BC-CF04FBD9479F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4826523" y="3563333"/>
            <a:ext cx="0" cy="53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966407-2C64-4522-A6AB-BBABA53EB242}"/>
              </a:ext>
            </a:extLst>
          </p:cNvPr>
          <p:cNvCxnSpPr>
            <a:stCxn id="15" idx="7"/>
            <a:endCxn id="16" idx="1"/>
          </p:cNvCxnSpPr>
          <p:nvPr/>
        </p:nvCxnSpPr>
        <p:spPr>
          <a:xfrm flipV="1">
            <a:off x="5563089" y="3678605"/>
            <a:ext cx="2016059" cy="56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B81FCA-8098-4E46-B838-37543D241D96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>
            <a:off x="8898901" y="3678605"/>
            <a:ext cx="1394357" cy="41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86704D-919B-47D7-B494-B90DA4D1F56E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1234911" y="2950047"/>
            <a:ext cx="2549950" cy="166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94E1CC-8517-468B-B3B4-104EEB1E2C6C}"/>
              </a:ext>
            </a:extLst>
          </p:cNvPr>
          <p:cNvCxnSpPr>
            <a:cxnSpLocks/>
          </p:cNvCxnSpPr>
          <p:nvPr/>
        </p:nvCxnSpPr>
        <p:spPr>
          <a:xfrm>
            <a:off x="8088198" y="5057569"/>
            <a:ext cx="0" cy="51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7164C8-0942-4B2B-B3EC-68B5106CB9D1}"/>
              </a:ext>
            </a:extLst>
          </p:cNvPr>
          <p:cNvCxnSpPr>
            <a:cxnSpLocks/>
          </p:cNvCxnSpPr>
          <p:nvPr/>
        </p:nvCxnSpPr>
        <p:spPr>
          <a:xfrm flipH="1" flipV="1">
            <a:off x="1234911" y="5424186"/>
            <a:ext cx="6853287" cy="15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3BD53-69B7-42FB-8FDB-496E7C97CDDC}"/>
              </a:ext>
            </a:extLst>
          </p:cNvPr>
          <p:cNvCxnSpPr>
            <a:cxnSpLocks/>
          </p:cNvCxnSpPr>
          <p:nvPr/>
        </p:nvCxnSpPr>
        <p:spPr>
          <a:xfrm flipH="1" flipV="1">
            <a:off x="1169733" y="2950047"/>
            <a:ext cx="62823" cy="247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02A5B-604D-43BA-A8E3-ED380A606189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868185" y="4614329"/>
            <a:ext cx="1710963" cy="14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D7EE8E-A7E5-415E-829E-7CCD2A521066}"/>
              </a:ext>
            </a:extLst>
          </p:cNvPr>
          <p:cNvSpPr txBox="1"/>
          <p:nvPr/>
        </p:nvSpPr>
        <p:spPr>
          <a:xfrm>
            <a:off x="4930219" y="3630655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37798C-A084-45FE-9D60-FB7B45BC9888}"/>
              </a:ext>
            </a:extLst>
          </p:cNvPr>
          <p:cNvSpPr txBox="1"/>
          <p:nvPr/>
        </p:nvSpPr>
        <p:spPr>
          <a:xfrm>
            <a:off x="6171598" y="3667683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7259C-B843-4B2D-9759-4EDAFA434D75}"/>
              </a:ext>
            </a:extLst>
          </p:cNvPr>
          <p:cNvSpPr txBox="1"/>
          <p:nvPr/>
        </p:nvSpPr>
        <p:spPr>
          <a:xfrm>
            <a:off x="2848979" y="3579265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7B2967-ABB2-4696-ACAD-E117BD9ED1C9}"/>
              </a:ext>
            </a:extLst>
          </p:cNvPr>
          <p:cNvSpPr txBox="1"/>
          <p:nvPr/>
        </p:nvSpPr>
        <p:spPr>
          <a:xfrm>
            <a:off x="6563238" y="4255920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2A3346B-3523-4508-8833-11B8E919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80691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3080-20ED-463B-9AF5-5D97C2DA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0" y="968697"/>
            <a:ext cx="9779183" cy="661164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login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1FDE-E24F-4D5D-A822-CDA4F6B9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9685D-90DA-430B-9D30-A9564448E099}"/>
              </a:ext>
            </a:extLst>
          </p:cNvPr>
          <p:cNvSpPr/>
          <p:nvPr/>
        </p:nvSpPr>
        <p:spPr>
          <a:xfrm>
            <a:off x="958390" y="1851329"/>
            <a:ext cx="1008669" cy="499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login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B7D2492-B32B-4768-B17B-1FAAA89A5B58}"/>
              </a:ext>
            </a:extLst>
          </p:cNvPr>
          <p:cNvSpPr/>
          <p:nvPr/>
        </p:nvSpPr>
        <p:spPr>
          <a:xfrm>
            <a:off x="8153401" y="2977263"/>
            <a:ext cx="1999876" cy="203168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correct otp 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D2500-6F7E-4339-A173-8BB35823C204}"/>
              </a:ext>
            </a:extLst>
          </p:cNvPr>
          <p:cNvSpPr/>
          <p:nvPr/>
        </p:nvSpPr>
        <p:spPr>
          <a:xfrm>
            <a:off x="645342" y="5693790"/>
            <a:ext cx="1329966" cy="4772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submit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70DB8-9FC7-4547-9BFD-5DDBDE5DDC25}"/>
              </a:ext>
            </a:extLst>
          </p:cNvPr>
          <p:cNvSpPr/>
          <p:nvPr/>
        </p:nvSpPr>
        <p:spPr>
          <a:xfrm>
            <a:off x="4515439" y="5650685"/>
            <a:ext cx="2592371" cy="477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dashboard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0C7E8-E494-4328-BAA3-3F9BDED02F89}"/>
              </a:ext>
            </a:extLst>
          </p:cNvPr>
          <p:cNvSpPr/>
          <p:nvPr/>
        </p:nvSpPr>
        <p:spPr>
          <a:xfrm>
            <a:off x="3034645" y="3629483"/>
            <a:ext cx="1744745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Forget password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31B60-7942-4FB5-8CE0-1E6B2DF64296}"/>
              </a:ext>
            </a:extLst>
          </p:cNvPr>
          <p:cNvSpPr/>
          <p:nvPr/>
        </p:nvSpPr>
        <p:spPr>
          <a:xfrm>
            <a:off x="5698503" y="3625136"/>
            <a:ext cx="815420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Valid email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AEF47BD-827B-4BC4-B84D-696132A41E7E}"/>
              </a:ext>
            </a:extLst>
          </p:cNvPr>
          <p:cNvSpPr/>
          <p:nvPr/>
        </p:nvSpPr>
        <p:spPr>
          <a:xfrm>
            <a:off x="312655" y="3037001"/>
            <a:ext cx="2300141" cy="203168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username and password 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0AE79-E846-4B3C-8EE8-596AC1DD3464}"/>
              </a:ext>
            </a:extLst>
          </p:cNvPr>
          <p:cNvSpPr/>
          <p:nvPr/>
        </p:nvSpPr>
        <p:spPr>
          <a:xfrm>
            <a:off x="6925951" y="3625136"/>
            <a:ext cx="815420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otp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9E388-76A5-4D62-9147-458750F2E215}"/>
              </a:ext>
            </a:extLst>
          </p:cNvPr>
          <p:cNvSpPr/>
          <p:nvPr/>
        </p:nvSpPr>
        <p:spPr>
          <a:xfrm>
            <a:off x="10565306" y="3674301"/>
            <a:ext cx="1489221" cy="501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Set new password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87C7B-E90E-4F8B-801B-C3DCDDC25165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462725" y="2350949"/>
            <a:ext cx="1" cy="68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E3DA6A-59F7-4A96-866D-A5DA5F88E8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62726" y="5068686"/>
            <a:ext cx="0" cy="61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F76027-36A7-4901-97E5-12DC62E7893D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 flipV="1">
            <a:off x="2612796" y="3904790"/>
            <a:ext cx="421849" cy="14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709AFB-5566-4235-8906-27BFB9C711F4}"/>
              </a:ext>
            </a:extLst>
          </p:cNvPr>
          <p:cNvSpPr txBox="1"/>
          <p:nvPr/>
        </p:nvSpPr>
        <p:spPr>
          <a:xfrm>
            <a:off x="1611603" y="5078994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E3595D-717D-4587-B7F2-A9A0DC24209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779390" y="3900443"/>
            <a:ext cx="919113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C96C3C-A8B4-4149-B5CF-0C8D8745BAFD}"/>
              </a:ext>
            </a:extLst>
          </p:cNvPr>
          <p:cNvSpPr txBox="1"/>
          <p:nvPr/>
        </p:nvSpPr>
        <p:spPr>
          <a:xfrm>
            <a:off x="2564496" y="3562473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6C942-FC0D-41FE-BF7C-DFEBE1EFE72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11564" y="3898758"/>
            <a:ext cx="414387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1B42CE-BCD1-492A-AEC8-7605A6D1F5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43347" y="3936153"/>
            <a:ext cx="410054" cy="5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369CC4-BDE3-487B-81A8-1E7E5869754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0153276" y="3925026"/>
            <a:ext cx="412030" cy="5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E36104-E9D3-47B8-B864-19B9ACF0D26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975308" y="5889303"/>
            <a:ext cx="2540131" cy="4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2DD1415-2D2A-4BFB-9CF4-BD3F41C766DE}"/>
              </a:ext>
            </a:extLst>
          </p:cNvPr>
          <p:cNvCxnSpPr>
            <a:stCxn id="16" idx="0"/>
            <a:endCxn id="7" idx="3"/>
          </p:cNvCxnSpPr>
          <p:nvPr/>
        </p:nvCxnSpPr>
        <p:spPr>
          <a:xfrm rot="16200000" flipV="1">
            <a:off x="5851907" y="-1783709"/>
            <a:ext cx="1573162" cy="9342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EF5A0-2B2E-46FD-B376-57DBEA7142A6}"/>
              </a:ext>
            </a:extLst>
          </p:cNvPr>
          <p:cNvCxnSpPr>
            <a:cxnSpLocks/>
          </p:cNvCxnSpPr>
          <p:nvPr/>
        </p:nvCxnSpPr>
        <p:spPr>
          <a:xfrm flipV="1">
            <a:off x="9135522" y="2101138"/>
            <a:ext cx="0" cy="9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AF3098-3FCD-44BC-B645-25A4E7086156}"/>
              </a:ext>
            </a:extLst>
          </p:cNvPr>
          <p:cNvSpPr txBox="1"/>
          <p:nvPr/>
        </p:nvSpPr>
        <p:spPr>
          <a:xfrm>
            <a:off x="8684063" y="2458912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C164FD-0804-43B6-BE4B-10C0BE5AC105}"/>
              </a:ext>
            </a:extLst>
          </p:cNvPr>
          <p:cNvSpPr txBox="1"/>
          <p:nvPr/>
        </p:nvSpPr>
        <p:spPr>
          <a:xfrm>
            <a:off x="10004187" y="3525118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BA8D2B0-7831-4616-9A58-40F612D4B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6504099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88072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System 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2CA5D1E-3748-676D-5EE6-0463F898C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694739"/>
              </p:ext>
            </p:extLst>
          </p:nvPr>
        </p:nvGraphicFramePr>
        <p:xfrm>
          <a:off x="1167493" y="2087563"/>
          <a:ext cx="9779182" cy="336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590ACD-CEFF-44AB-90B0-2A267F202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Reflection</a:t>
            </a:r>
          </a:p>
        </p:txBody>
      </p:sp>
      <p:pic>
        <p:nvPicPr>
          <p:cNvPr id="6" name="Picture 5" descr="Reflection of a building">
            <a:extLst>
              <a:ext uri="{FF2B5EF4-FFF2-40B4-BE49-F238E27FC236}">
                <a16:creationId xmlns:a16="http://schemas.microsoft.com/office/drawing/2014/main" id="{62B80824-E1F6-5460-3448-97C5C63D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9134"/>
          <a:stretch/>
        </p:blipFill>
        <p:spPr>
          <a:xfrm>
            <a:off x="618853" y="2528202"/>
            <a:ext cx="4663440" cy="2828613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12C7D38-0090-85D6-800A-4FC57F0AC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86401" y="1402080"/>
            <a:ext cx="6324598" cy="50749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During the internship I came to about the various technologies that can be used to create a web application. </a:t>
            </a:r>
            <a:r>
              <a:rPr lang="en-US" sz="2400" dirty="0"/>
              <a:t>I had no idea about spring boot before the internship and now I have learnt the basics of it and can develop simple projects using it.</a:t>
            </a:r>
            <a:endParaRPr lang="en-US" sz="24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These are the following technologies that we have worked and learnt during our internship:</a:t>
            </a: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/>
              <a:t>MySQL workbench</a:t>
            </a:r>
            <a:endParaRPr lang="en-IN" sz="2400" dirty="0">
              <a:effectLst/>
            </a:endParaRP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</a:rPr>
              <a:t>Spring boot</a:t>
            </a:r>
            <a:endParaRPr lang="en-IN" sz="2400" dirty="0">
              <a:effectLst/>
            </a:endParaRP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</a:rPr>
              <a:t>Thyme leaf</a:t>
            </a: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</a:rPr>
              <a:t>Spring tool suite</a:t>
            </a:r>
          </a:p>
          <a:p>
            <a:endParaRPr lang="en-US" sz="13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C29996-E1F0-424D-A8EB-AF5EBB0C7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Result and Conclusion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F2B608-7ECD-4B2B-9808-715EAD9E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I learned various technologies during this internship.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I applied all the concepts which I learned  in this project 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There were difficulties in understanding the basics which I could eventually overcome in the course of time by practicing and implementing simple projects.</a:t>
            </a:r>
            <a:br>
              <a:rPr lang="en-IN" sz="2600" dirty="0"/>
            </a:br>
            <a:endParaRPr lang="en-IN" sz="2600" dirty="0"/>
          </a:p>
          <a:p>
            <a:pPr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B2E3C8A-541D-4D83-9302-B558883A6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873" y="196971"/>
            <a:ext cx="9779183" cy="70290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94864D-3CBE-420F-939C-A47F1F4C1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92" y="2113280"/>
            <a:ext cx="5401081" cy="3241039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BA6D41-42A4-45B9-81C0-A3BEEE02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1" y="2113280"/>
            <a:ext cx="5761849" cy="3241039"/>
          </a:xfrm>
          <a:prstGeom prst="rect">
            <a:avLst/>
          </a:prstGeom>
          <a:noFill/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32873" y="1242424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Home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42595" y="1242424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Sign up page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22A8914-BE3D-425D-A303-3F5DD81BB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05435"/>
            <a:ext cx="9779183" cy="73834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2480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login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Forgot password page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6A17BE5-F100-43D8-93F6-48675614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94" y="2076481"/>
            <a:ext cx="5600454" cy="3150255"/>
          </a:xfr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D9C07DC-2874-444D-945C-D90045BB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6481"/>
            <a:ext cx="5273040" cy="315025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2381962-2089-4947-8C0F-EACBA04D7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88761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05435"/>
            <a:ext cx="9779183" cy="73834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2480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User dashboard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change password page</a:t>
            </a:r>
          </a:p>
        </p:txBody>
      </p:sp>
      <p:pic>
        <p:nvPicPr>
          <p:cNvPr id="10" name="Content Placeholder 9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4884A323-582D-4340-AB64-257B8D2D7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35" y="2104072"/>
            <a:ext cx="5600454" cy="3150255"/>
          </a:xfr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8DDCD4-CA2F-475E-B0B1-23FA9D41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4072"/>
            <a:ext cx="5600454" cy="3150255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30D248D-4008-496C-BD00-3F480632E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10256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9445-20A3-4100-9B57-E37F9C82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C51948CF-B850-7EA1-DDEB-C633AA91E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2" r="11202" b="-1"/>
          <a:stretch/>
        </p:blipFill>
        <p:spPr>
          <a:xfrm>
            <a:off x="1167491" y="2526318"/>
            <a:ext cx="3218688" cy="2828613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BC4E1BC-5E60-49AA-9DA3-E999B3394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67" y="2526318"/>
            <a:ext cx="5216408" cy="2828613"/>
          </a:xfrm>
        </p:spPr>
        <p:txBody>
          <a:bodyPr>
            <a:normAutofit/>
          </a:bodyPr>
          <a:lstStyle/>
          <a:p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https://docs.spring.io/spring-boot/docs/current/reference/htmlsingle/</a:t>
            </a:r>
            <a:endParaRPr lang="en-IN" dirty="0"/>
          </a:p>
          <a:p>
            <a:r>
              <a:rPr lang="en-IN" dirty="0"/>
              <a:t>Udemy/spring-projects</a:t>
            </a:r>
          </a:p>
          <a:p>
            <a:r>
              <a:rPr lang="en-IN" dirty="0"/>
              <a:t>https://www.w3schools.blog/spring-boot-tutorial</a:t>
            </a:r>
          </a:p>
          <a:p>
            <a:endParaRPr lang="en-IN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758B8119-98D7-2956-09F3-44BFF6686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1E8FCD-3573-4097-9367-AFEDD4F88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89684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0156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About the Company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Introduction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Problem statement and proposed solution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Methodology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Design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System Requirements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Reflection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Results &amp; Conclusion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certificate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01791" y="6280854"/>
            <a:ext cx="4114800" cy="365125"/>
          </a:xfrm>
        </p:spPr>
        <p:txBody>
          <a:bodyPr/>
          <a:lstStyle/>
          <a:p>
            <a:r>
              <a:rPr lang="en-US"/>
              <a:t>2022-21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D19B04B-7882-DB0B-250E-8D293A69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224" y="-47134"/>
            <a:ext cx="9779183" cy="1325563"/>
          </a:xfrm>
        </p:spPr>
        <p:txBody>
          <a:bodyPr/>
          <a:lstStyle/>
          <a:p>
            <a:r>
              <a:rPr lang="en-US" dirty="0"/>
              <a:t>About the company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C17AAD3-E0EE-1DEE-F106-607EF520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5156" y="1278429"/>
            <a:ext cx="6956981" cy="38461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i="0" dirty="0" err="1">
                <a:effectLst/>
                <a:latin typeface="+mj-lt"/>
              </a:rPr>
              <a:t>Tecnotree</a:t>
            </a:r>
            <a:r>
              <a:rPr lang="en-IN" sz="2400" i="0" dirty="0">
                <a:effectLst/>
                <a:latin typeface="+mj-lt"/>
              </a:rPr>
              <a:t> Corporation is Finnish vendor of software to telecommunications service providers. It operates in the BSS sector</a:t>
            </a:r>
            <a:r>
              <a:rPr lang="en-US" sz="2400" dirty="0">
                <a:latin typeface="+mj-lt"/>
                <a:ea typeface="+mn-lt"/>
                <a:cs typeface="+mn-lt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+mn-lt"/>
                <a:cs typeface="+mn-lt"/>
              </a:rPr>
              <a:t> As </a:t>
            </a:r>
            <a:r>
              <a:rPr lang="en-IN" sz="2400" i="0" dirty="0" err="1">
                <a:effectLst/>
                <a:latin typeface="+mj-lt"/>
              </a:rPr>
              <a:t>Tecnotree</a:t>
            </a:r>
            <a:r>
              <a:rPr lang="en-IN" sz="2400" i="0" dirty="0">
                <a:effectLst/>
                <a:latin typeface="+mj-lt"/>
              </a:rPr>
              <a:t> is the only full-stack digital BSS provider with over 40 years of deep domain knowledge, proven delivery and transformation capability across the globe.</a:t>
            </a:r>
            <a:endParaRPr lang="en-US" sz="2400" dirty="0">
              <a:latin typeface="+mj-lt"/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+mj-lt"/>
              </a:rPr>
              <a:t>Tecnotree</a:t>
            </a:r>
            <a:r>
              <a:rPr lang="en-IN" sz="2400" dirty="0">
                <a:latin typeface="+mj-lt"/>
              </a:rPr>
              <a:t> </a:t>
            </a:r>
            <a:r>
              <a:rPr lang="en-IN" sz="2400" i="0" dirty="0">
                <a:effectLst/>
                <a:latin typeface="+mj-lt"/>
              </a:rPr>
              <a:t>deliver omnichannel customer experiences with signature Finnish design and quality excellence. Our customers use our products to establish a dynamic ecosystem that offers highly relevant solutions to people..</a:t>
            </a:r>
            <a:endParaRPr lang="en-US" sz="2400" dirty="0">
              <a:latin typeface="+mj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EB812C-898D-FA75-E1F5-B28DA6E7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8219CF-F705-4C90-AAC9-7A5120DA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2" y="2398729"/>
            <a:ext cx="1733158" cy="1733158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67B02CE-364A-49DB-8D64-9616249B78D0}"/>
              </a:ext>
            </a:extLst>
          </p:cNvPr>
          <p:cNvSpPr txBox="1">
            <a:spLocks/>
          </p:cNvSpPr>
          <p:nvPr/>
        </p:nvSpPr>
        <p:spPr>
          <a:xfrm>
            <a:off x="380999" y="6356351"/>
            <a:ext cx="3870489" cy="21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28611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9410-4473-4DDD-85E9-F63A67D8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136525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30615D-F061-95B3-73F4-AC9447F1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E5E8200-C4FE-4237-9210-1CA121AB2B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60859"/>
              </p:ext>
            </p:extLst>
          </p:nvPr>
        </p:nvGraphicFramePr>
        <p:xfrm>
          <a:off x="680720" y="1462088"/>
          <a:ext cx="10891520" cy="446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6898263-B109-4028-AD87-ABCD38291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03964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830-E78D-4299-A4E1-F9BE1C9A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16E0-52B5-4124-99DE-8A3D8B064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4309E83-AA3A-41DA-BB5C-4BA7A7086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8427"/>
              </p:ext>
            </p:extLst>
          </p:nvPr>
        </p:nvGraphicFramePr>
        <p:xfrm>
          <a:off x="1167493" y="2087561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6CF8BA-5BF3-4123-971B-6D99B50EB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204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BA8F-4B98-4D56-AB09-262012D7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34" y="546755"/>
            <a:ext cx="9985141" cy="1159808"/>
          </a:xfrm>
        </p:spPr>
        <p:txBody>
          <a:bodyPr/>
          <a:lstStyle/>
          <a:p>
            <a:r>
              <a:rPr lang="en-US" dirty="0"/>
              <a:t>Proposed Solutions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316646-41B1-417F-888F-5ECEA24645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Security is achieved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Enables Privacy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Easy access and retrieval.</a:t>
            </a:r>
          </a:p>
          <a:p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CE65E4-4702-4790-B151-22B4E3DAF1E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369800-5E66-437D-A65C-9584B5925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39D774-B6FA-492A-9A7A-41F37264B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75" y="2098811"/>
            <a:ext cx="7102801" cy="386529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proposed a system enables to store and secure contacts in an efficient manner.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user details and contacts are stored in the database in a secure way.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User can login only if he has registered and can access only if the password and the email id entered is correct.</a:t>
            </a:r>
          </a:p>
          <a:p>
            <a:endParaRPr lang="en-IN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31C18CE-54B3-44E5-91D3-6EDBBFBC5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882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C7D1-A23E-4E0E-9910-96E3343A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12" y="254000"/>
            <a:ext cx="9779183" cy="893763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6875112-56BA-A031-40D4-04EFB0F6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D67BB6A-9CC0-54EE-BFB3-00DE5A025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5" name="Subtitle 2">
            <a:extLst>
              <a:ext uri="{FF2B5EF4-FFF2-40B4-BE49-F238E27FC236}">
                <a16:creationId xmlns:a16="http://schemas.microsoft.com/office/drawing/2014/main" id="{88F8587B-73C3-81EA-1D4D-75E5CB22D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008305"/>
              </p:ext>
            </p:extLst>
          </p:nvPr>
        </p:nvGraphicFramePr>
        <p:xfrm>
          <a:off x="1167492" y="1706563"/>
          <a:ext cx="10374267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F710AE2-1765-4E61-8140-8AC0D2586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33617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893-7357-4AED-8E4A-FE8A8A30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D608-8CDC-4003-8A7D-E2304542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B0B4A-4C9C-4974-9023-F3F5E49611C1}"/>
              </a:ext>
            </a:extLst>
          </p:cNvPr>
          <p:cNvSpPr/>
          <p:nvPr/>
        </p:nvSpPr>
        <p:spPr>
          <a:xfrm>
            <a:off x="482647" y="2564992"/>
            <a:ext cx="1497724" cy="272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5733E-D583-4C3E-BECC-7D061B0255C8}"/>
              </a:ext>
            </a:extLst>
          </p:cNvPr>
          <p:cNvSpPr/>
          <p:nvPr/>
        </p:nvSpPr>
        <p:spPr>
          <a:xfrm>
            <a:off x="2841649" y="3250735"/>
            <a:ext cx="1570095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Controller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9C1C7-4191-4F8B-8EDF-DDB900478F1E}"/>
              </a:ext>
            </a:extLst>
          </p:cNvPr>
          <p:cNvSpPr/>
          <p:nvPr/>
        </p:nvSpPr>
        <p:spPr>
          <a:xfrm>
            <a:off x="5054353" y="3268394"/>
            <a:ext cx="1311412" cy="15437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DCD230-C82C-4C49-98AE-C620BF4FC241}"/>
              </a:ext>
            </a:extLst>
          </p:cNvPr>
          <p:cNvSpPr/>
          <p:nvPr/>
        </p:nvSpPr>
        <p:spPr>
          <a:xfrm>
            <a:off x="7088431" y="3249851"/>
            <a:ext cx="1383654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Repository</a:t>
            </a:r>
            <a:endParaRPr lang="en-IN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FFBD314-146B-44E8-8920-2AE4D461DEC7}"/>
              </a:ext>
            </a:extLst>
          </p:cNvPr>
          <p:cNvSpPr/>
          <p:nvPr/>
        </p:nvSpPr>
        <p:spPr>
          <a:xfrm>
            <a:off x="9550227" y="3331246"/>
            <a:ext cx="938048" cy="1418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21EEB-3DE9-433F-9BC7-7DE8F1D0948F}"/>
              </a:ext>
            </a:extLst>
          </p:cNvPr>
          <p:cNvCxnSpPr>
            <a:cxnSpLocks/>
          </p:cNvCxnSpPr>
          <p:nvPr/>
        </p:nvCxnSpPr>
        <p:spPr>
          <a:xfrm>
            <a:off x="1980371" y="3841920"/>
            <a:ext cx="8612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F8148-2829-41A9-8D3B-DA1E452FB254}"/>
              </a:ext>
            </a:extLst>
          </p:cNvPr>
          <p:cNvCxnSpPr>
            <a:cxnSpLocks/>
          </p:cNvCxnSpPr>
          <p:nvPr/>
        </p:nvCxnSpPr>
        <p:spPr>
          <a:xfrm>
            <a:off x="4411744" y="3880981"/>
            <a:ext cx="642609" cy="9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FD35C-0527-4629-B198-B4C29D6EB7C8}"/>
              </a:ext>
            </a:extLst>
          </p:cNvPr>
          <p:cNvCxnSpPr>
            <a:cxnSpLocks/>
          </p:cNvCxnSpPr>
          <p:nvPr/>
        </p:nvCxnSpPr>
        <p:spPr>
          <a:xfrm>
            <a:off x="6365765" y="3894265"/>
            <a:ext cx="722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32462-2D22-4151-84D2-017B33DCE0F8}"/>
              </a:ext>
            </a:extLst>
          </p:cNvPr>
          <p:cNvCxnSpPr>
            <a:cxnSpLocks/>
          </p:cNvCxnSpPr>
          <p:nvPr/>
        </p:nvCxnSpPr>
        <p:spPr>
          <a:xfrm>
            <a:off x="8472085" y="3881976"/>
            <a:ext cx="1078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5AFAF7-F0BB-4B33-B0DB-84B503E9A976}"/>
              </a:ext>
            </a:extLst>
          </p:cNvPr>
          <p:cNvSpPr txBox="1"/>
          <p:nvPr/>
        </p:nvSpPr>
        <p:spPr>
          <a:xfrm>
            <a:off x="2202947" y="5415588"/>
            <a:ext cx="204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477032-2B7B-4491-9F43-112C4425084F}"/>
              </a:ext>
            </a:extLst>
          </p:cNvPr>
          <p:cNvCxnSpPr>
            <a:cxnSpLocks/>
          </p:cNvCxnSpPr>
          <p:nvPr/>
        </p:nvCxnSpPr>
        <p:spPr>
          <a:xfrm>
            <a:off x="1856106" y="5317143"/>
            <a:ext cx="346841" cy="289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C68A53-1E88-4734-9BEB-F5F525515E34}"/>
              </a:ext>
            </a:extLst>
          </p:cNvPr>
          <p:cNvCxnSpPr>
            <a:cxnSpLocks/>
          </p:cNvCxnSpPr>
          <p:nvPr/>
        </p:nvCxnSpPr>
        <p:spPr>
          <a:xfrm flipV="1">
            <a:off x="3191542" y="4899034"/>
            <a:ext cx="0" cy="562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75A942E-ACB2-40C6-9FE1-5DDCD5B6E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035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D608-8CDC-4003-8A7D-E2304542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B0B4A-4C9C-4974-9023-F3F5E49611C1}"/>
              </a:ext>
            </a:extLst>
          </p:cNvPr>
          <p:cNvSpPr/>
          <p:nvPr/>
        </p:nvSpPr>
        <p:spPr>
          <a:xfrm>
            <a:off x="500556" y="2422888"/>
            <a:ext cx="1497724" cy="272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Thyme leaf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5733E-D583-4C3E-BECC-7D061B0255C8}"/>
              </a:ext>
            </a:extLst>
          </p:cNvPr>
          <p:cNvSpPr/>
          <p:nvPr/>
        </p:nvSpPr>
        <p:spPr>
          <a:xfrm>
            <a:off x="2841649" y="3250735"/>
            <a:ext cx="1570095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Controller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9C1C7-4191-4F8B-8EDF-DDB900478F1E}"/>
              </a:ext>
            </a:extLst>
          </p:cNvPr>
          <p:cNvSpPr/>
          <p:nvPr/>
        </p:nvSpPr>
        <p:spPr>
          <a:xfrm>
            <a:off x="5054353" y="3268394"/>
            <a:ext cx="1311412" cy="15437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DCD230-C82C-4C49-98AE-C620BF4FC241}"/>
              </a:ext>
            </a:extLst>
          </p:cNvPr>
          <p:cNvSpPr/>
          <p:nvPr/>
        </p:nvSpPr>
        <p:spPr>
          <a:xfrm>
            <a:off x="7088431" y="3249851"/>
            <a:ext cx="1497724" cy="14994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Repository</a:t>
            </a:r>
            <a:endParaRPr lang="en-IN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FFBD314-146B-44E8-8920-2AE4D461DEC7}"/>
              </a:ext>
            </a:extLst>
          </p:cNvPr>
          <p:cNvSpPr/>
          <p:nvPr/>
        </p:nvSpPr>
        <p:spPr>
          <a:xfrm>
            <a:off x="9675480" y="3268394"/>
            <a:ext cx="938048" cy="1418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21EEB-3DE9-433F-9BC7-7DE8F1D0948F}"/>
              </a:ext>
            </a:extLst>
          </p:cNvPr>
          <p:cNvCxnSpPr>
            <a:cxnSpLocks/>
          </p:cNvCxnSpPr>
          <p:nvPr/>
        </p:nvCxnSpPr>
        <p:spPr>
          <a:xfrm>
            <a:off x="1980371" y="3841920"/>
            <a:ext cx="8612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F8148-2829-41A9-8D3B-DA1E452FB254}"/>
              </a:ext>
            </a:extLst>
          </p:cNvPr>
          <p:cNvCxnSpPr>
            <a:cxnSpLocks/>
          </p:cNvCxnSpPr>
          <p:nvPr/>
        </p:nvCxnSpPr>
        <p:spPr>
          <a:xfrm>
            <a:off x="4411744" y="3880981"/>
            <a:ext cx="642609" cy="9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FD35C-0527-4629-B198-B4C29D6EB7C8}"/>
              </a:ext>
            </a:extLst>
          </p:cNvPr>
          <p:cNvCxnSpPr>
            <a:cxnSpLocks/>
          </p:cNvCxnSpPr>
          <p:nvPr/>
        </p:nvCxnSpPr>
        <p:spPr>
          <a:xfrm>
            <a:off x="6365765" y="3894265"/>
            <a:ext cx="722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32462-2D22-4151-84D2-017B33DCE0F8}"/>
              </a:ext>
            </a:extLst>
          </p:cNvPr>
          <p:cNvCxnSpPr>
            <a:cxnSpLocks/>
          </p:cNvCxnSpPr>
          <p:nvPr/>
        </p:nvCxnSpPr>
        <p:spPr>
          <a:xfrm>
            <a:off x="8586155" y="3880981"/>
            <a:ext cx="1078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68F099-76D4-4318-91A7-B8F7FA915A6C}"/>
              </a:ext>
            </a:extLst>
          </p:cNvPr>
          <p:cNvSpPr txBox="1"/>
          <p:nvPr/>
        </p:nvSpPr>
        <p:spPr>
          <a:xfrm>
            <a:off x="912237" y="5406329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A27D5-CB8A-4EFC-83E2-F12B26B33022}"/>
              </a:ext>
            </a:extLst>
          </p:cNvPr>
          <p:cNvSpPr txBox="1"/>
          <p:nvPr/>
        </p:nvSpPr>
        <p:spPr>
          <a:xfrm>
            <a:off x="5166276" y="5406329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840A9-6E71-49D0-BA4A-13FD815F815F}"/>
              </a:ext>
            </a:extLst>
          </p:cNvPr>
          <p:cNvSpPr txBox="1"/>
          <p:nvPr/>
        </p:nvSpPr>
        <p:spPr>
          <a:xfrm>
            <a:off x="9420315" y="5304338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0C164-CF36-495C-977F-1D46B7D80AF2}"/>
              </a:ext>
            </a:extLst>
          </p:cNvPr>
          <p:cNvSpPr txBox="1"/>
          <p:nvPr/>
        </p:nvSpPr>
        <p:spPr>
          <a:xfrm>
            <a:off x="271212" y="777252"/>
            <a:ext cx="709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Application Architecture 			</a:t>
            </a:r>
            <a:endParaRPr lang="en-IN" sz="4800" b="1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9456C01-37BF-4E60-AF84-5D730D11C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21841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</TotalTime>
  <Words>873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Bookman Old Style</vt:lpstr>
      <vt:lpstr>Calibri</vt:lpstr>
      <vt:lpstr>Copperplate Gothic Light</vt:lpstr>
      <vt:lpstr>Symbol</vt:lpstr>
      <vt:lpstr>Tenorite</vt:lpstr>
      <vt:lpstr>Times New Roman</vt:lpstr>
      <vt:lpstr>Wingdings</vt:lpstr>
      <vt:lpstr>Office Theme</vt:lpstr>
      <vt:lpstr>  VIDYA VIKAS INSTITUTE OF  ENGINEERING AND TECHNOLOGY #127-28, Bannur Road, Aalanahally Post,  Mysuru-570028  DEPARTMENT OF  COMPUTER SCIENCE AND ENGINEERING  Internship Presentation on “SMART CONTACT MANAGEMENT” By  HITHESH C H [4VM18CS017]  </vt:lpstr>
      <vt:lpstr>CONTENTS</vt:lpstr>
      <vt:lpstr>About the company</vt:lpstr>
      <vt:lpstr>Introduction</vt:lpstr>
      <vt:lpstr>Problem statement</vt:lpstr>
      <vt:lpstr>Proposed Solutions</vt:lpstr>
      <vt:lpstr>Methodology</vt:lpstr>
      <vt:lpstr>Design</vt:lpstr>
      <vt:lpstr>PowerPoint Presentation</vt:lpstr>
      <vt:lpstr>PowerPoint Presentation</vt:lpstr>
      <vt:lpstr> User Registration</vt:lpstr>
      <vt:lpstr> User login</vt:lpstr>
      <vt:lpstr>System Requirements</vt:lpstr>
      <vt:lpstr>Reflection</vt:lpstr>
      <vt:lpstr>Result and Conclusion</vt:lpstr>
      <vt:lpstr>Implementation</vt:lpstr>
      <vt:lpstr>Implementation</vt:lpstr>
      <vt:lpstr>Implementation</vt:lpstr>
      <vt:lpstr>References</vt:lpstr>
      <vt:lpstr>Thank you</vt:lpstr>
    </vt:vector>
  </TitlesOfParts>
  <Company>Tecnotree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VIDYA VIKAS INSTITUTE OF  ENGINEERING AND TECHNOLOGY #127-28, Bannur Road, Aalanahally Post,  Mysuru-570028   DEPARTMENT OF INFORMATION SCIENCE AND ENGINEERING  Internship Presentation on “SMART CONTACT MANAGEMENT”  By  SPANDANA A P[4VM18IS036]  </dc:title>
  <dc:creator>Varsha ML</dc:creator>
  <cp:lastModifiedBy>HITHESH C H</cp:lastModifiedBy>
  <cp:revision>71</cp:revision>
  <dcterms:created xsi:type="dcterms:W3CDTF">2022-06-07T16:34:31Z</dcterms:created>
  <dcterms:modified xsi:type="dcterms:W3CDTF">2024-10-05T15:35:47Z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